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4" r:id="rId2"/>
    <p:sldMasterId id="2147483726" r:id="rId3"/>
    <p:sldMasterId id="214748397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65" r:id="rId6"/>
    <p:sldId id="313" r:id="rId7"/>
    <p:sldId id="302" r:id="rId8"/>
    <p:sldId id="271" r:id="rId9"/>
    <p:sldId id="292" r:id="rId10"/>
    <p:sldId id="315" r:id="rId11"/>
    <p:sldId id="304" r:id="rId12"/>
    <p:sldId id="314" r:id="rId13"/>
    <p:sldId id="318" r:id="rId14"/>
    <p:sldId id="309" r:id="rId15"/>
    <p:sldId id="319" r:id="rId16"/>
    <p:sldId id="272" r:id="rId17"/>
    <p:sldId id="312" r:id="rId18"/>
    <p:sldId id="301" r:id="rId19"/>
    <p:sldId id="305" r:id="rId20"/>
    <p:sldId id="308" r:id="rId21"/>
    <p:sldId id="317" r:id="rId22"/>
    <p:sldId id="291" r:id="rId23"/>
    <p:sldId id="303" r:id="rId24"/>
    <p:sldId id="300" r:id="rId25"/>
    <p:sldId id="310" r:id="rId26"/>
    <p:sldId id="320" r:id="rId27"/>
    <p:sldId id="321" r:id="rId28"/>
    <p:sldId id="31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>
      <p:cViewPr varScale="1">
        <p:scale>
          <a:sx n="88" d="100"/>
          <a:sy n="88" d="100"/>
        </p:scale>
        <p:origin x="432" y="7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1A80A0-9E1B-407D-95B3-146D21C154DC}" type="doc">
      <dgm:prSet loTypeId="urn:microsoft.com/office/officeart/2008/layout/VerticalCurvedList" loCatId="list" qsTypeId="urn:microsoft.com/office/officeart/2005/8/quickstyle/3d3" qsCatId="3D" csTypeId="urn:microsoft.com/office/officeart/2005/8/colors/accent1_5" csCatId="accent1" phldr="1"/>
      <dgm:spPr/>
    </dgm:pt>
    <dgm:pt modelId="{A30C9ACF-FF48-4BC4-8402-C7BE6ECCB7D9}">
      <dgm:prSet phldrT="[Text]" custT="1"/>
      <dgm:spPr/>
      <dgm:t>
        <a:bodyPr/>
        <a:lstStyle/>
        <a:p>
          <a:r>
            <a:rPr lang="en-IN" sz="27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Literature Survey</a:t>
          </a:r>
        </a:p>
      </dgm:t>
    </dgm:pt>
    <dgm:pt modelId="{C8B54CDB-6BF2-45B5-A487-BF11978A7278}" type="parTrans" cxnId="{4C04BDAB-BC61-41E2-B981-FA95CEDB66E9}">
      <dgm:prSet/>
      <dgm:spPr/>
      <dgm:t>
        <a:bodyPr/>
        <a:lstStyle/>
        <a:p>
          <a:endParaRPr lang="en-IN" sz="2800" dirty="0">
            <a:solidFill>
              <a:schemeClr val="tx1"/>
            </a:solidFill>
          </a:endParaRPr>
        </a:p>
      </dgm:t>
    </dgm:pt>
    <dgm:pt modelId="{DEFE10EF-41DA-4092-8250-00C2EC3F2F74}" type="sibTrans" cxnId="{4C04BDAB-BC61-41E2-B981-FA95CEDB66E9}">
      <dgm:prSet/>
      <dgm:spPr/>
      <dgm:t>
        <a:bodyPr/>
        <a:lstStyle/>
        <a:p>
          <a:endParaRPr lang="en-IN" sz="27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9F286CC-C9A4-4FE9-BD34-68C0D7556024}">
      <dgm:prSet phldrT="[Text]" custT="1"/>
      <dgm:spPr/>
      <dgm:t>
        <a:bodyPr/>
        <a:lstStyle/>
        <a:p>
          <a:r>
            <a:rPr lang="en-IN" sz="27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Define Objective</a:t>
          </a:r>
          <a:endParaRPr lang="en-IN" sz="27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0EE517-9945-4AC1-8AB1-CB284A8D6FD2}" type="parTrans" cxnId="{69C1C4E6-627F-44EC-822B-5D9DAD09ACAD}">
      <dgm:prSet/>
      <dgm:spPr/>
      <dgm:t>
        <a:bodyPr/>
        <a:lstStyle/>
        <a:p>
          <a:endParaRPr lang="en-IN" sz="2800" dirty="0">
            <a:solidFill>
              <a:schemeClr val="tx1"/>
            </a:solidFill>
          </a:endParaRPr>
        </a:p>
      </dgm:t>
    </dgm:pt>
    <dgm:pt modelId="{9F05EF59-03DC-4A3D-94C8-E824D1199EFF}" type="sibTrans" cxnId="{69C1C4E6-627F-44EC-822B-5D9DAD09ACAD}">
      <dgm:prSet/>
      <dgm:spPr/>
      <dgm:t>
        <a:bodyPr/>
        <a:lstStyle/>
        <a:p>
          <a:endParaRPr lang="en-IN" sz="2800" dirty="0">
            <a:solidFill>
              <a:schemeClr val="tx1"/>
            </a:solidFill>
          </a:endParaRPr>
        </a:p>
      </dgm:t>
    </dgm:pt>
    <dgm:pt modelId="{5A59C3E7-0957-4B7B-BAE7-3255C8638ABB}">
      <dgm:prSet custT="1"/>
      <dgm:spPr/>
      <dgm:t>
        <a:bodyPr/>
        <a:lstStyle/>
        <a:p>
          <a:r>
            <a:rPr lang="en-IN" sz="27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Material Selection</a:t>
          </a:r>
          <a:endParaRPr lang="en-IN" sz="27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2DA0B8-1C49-4945-B85A-21B937D1E7C9}" type="parTrans" cxnId="{F85398A8-326E-4CCF-BB66-3E49480D54E0}">
      <dgm:prSet/>
      <dgm:spPr/>
      <dgm:t>
        <a:bodyPr/>
        <a:lstStyle/>
        <a:p>
          <a:endParaRPr lang="en-IN" sz="2800" dirty="0">
            <a:solidFill>
              <a:schemeClr val="tx1"/>
            </a:solidFill>
          </a:endParaRPr>
        </a:p>
      </dgm:t>
    </dgm:pt>
    <dgm:pt modelId="{97370D2C-8040-43A9-8F03-C6B1119EFD2C}" type="sibTrans" cxnId="{F85398A8-326E-4CCF-BB66-3E49480D54E0}">
      <dgm:prSet/>
      <dgm:spPr/>
      <dgm:t>
        <a:bodyPr/>
        <a:lstStyle/>
        <a:p>
          <a:endParaRPr lang="en-IN" sz="2800" dirty="0">
            <a:solidFill>
              <a:schemeClr val="tx1"/>
            </a:solidFill>
          </a:endParaRPr>
        </a:p>
      </dgm:t>
    </dgm:pt>
    <dgm:pt modelId="{3B3D74F4-8295-48D5-B8DB-B81678C83998}">
      <dgm:prSet custT="1"/>
      <dgm:spPr/>
      <dgm:t>
        <a:bodyPr/>
        <a:lstStyle/>
        <a:p>
          <a:r>
            <a:rPr lang="en-IN" sz="27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Fabrication</a:t>
          </a:r>
        </a:p>
      </dgm:t>
    </dgm:pt>
    <dgm:pt modelId="{3313992C-492D-4930-9EEC-8CCCC56A341D}" type="parTrans" cxnId="{60ED10F8-5527-4FFF-87C6-A0F411C49509}">
      <dgm:prSet/>
      <dgm:spPr/>
      <dgm:t>
        <a:bodyPr/>
        <a:lstStyle/>
        <a:p>
          <a:endParaRPr lang="en-IN" sz="2800" dirty="0">
            <a:solidFill>
              <a:schemeClr val="tx1"/>
            </a:solidFill>
          </a:endParaRPr>
        </a:p>
      </dgm:t>
    </dgm:pt>
    <dgm:pt modelId="{6E169720-334B-4E2C-9778-2D9EC3075157}" type="sibTrans" cxnId="{60ED10F8-5527-4FFF-87C6-A0F411C49509}">
      <dgm:prSet/>
      <dgm:spPr/>
      <dgm:t>
        <a:bodyPr/>
        <a:lstStyle/>
        <a:p>
          <a:endParaRPr lang="en-IN" sz="2800" dirty="0">
            <a:solidFill>
              <a:schemeClr val="tx1"/>
            </a:solidFill>
          </a:endParaRPr>
        </a:p>
      </dgm:t>
    </dgm:pt>
    <dgm:pt modelId="{249C42D9-D030-40B4-86B1-DF02097CD5C3}">
      <dgm:prSet custT="1"/>
      <dgm:spPr/>
      <dgm:t>
        <a:bodyPr/>
        <a:lstStyle/>
        <a:p>
          <a:r>
            <a:rPr lang="en-IN" sz="27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  <a:endParaRPr lang="en-IN" sz="27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56D3E9-A629-42D0-93C4-E10AE16D8295}" type="parTrans" cxnId="{88B72BC4-4ED7-43EE-80D4-0135A07B2B61}">
      <dgm:prSet/>
      <dgm:spPr/>
      <dgm:t>
        <a:bodyPr/>
        <a:lstStyle/>
        <a:p>
          <a:endParaRPr lang="en-IN" sz="2800" dirty="0">
            <a:solidFill>
              <a:schemeClr val="tx1"/>
            </a:solidFill>
          </a:endParaRPr>
        </a:p>
      </dgm:t>
    </dgm:pt>
    <dgm:pt modelId="{7048E1FA-E9E4-47D6-A48E-CB0202E099D4}" type="sibTrans" cxnId="{88B72BC4-4ED7-43EE-80D4-0135A07B2B61}">
      <dgm:prSet/>
      <dgm:spPr/>
      <dgm:t>
        <a:bodyPr/>
        <a:lstStyle/>
        <a:p>
          <a:endParaRPr lang="en-IN" sz="2800" dirty="0">
            <a:solidFill>
              <a:schemeClr val="tx1"/>
            </a:solidFill>
          </a:endParaRPr>
        </a:p>
      </dgm:t>
    </dgm:pt>
    <dgm:pt modelId="{4F6775F4-013F-4F5A-BFAD-85065AE4FF50}">
      <dgm:prSet phldrT="[Text]" custT="1"/>
      <dgm:spPr/>
      <dgm:t>
        <a:bodyPr/>
        <a:lstStyle/>
        <a:p>
          <a:r>
            <a:rPr lang="en-IN" sz="27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 Of Physical Model</a:t>
          </a:r>
          <a:endParaRPr lang="en-IN" sz="27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E4772C-5D9D-46EB-80CE-A5615A1A2D6C}" type="sibTrans" cxnId="{C4116775-78BF-4195-B776-11D77F4138EE}">
      <dgm:prSet/>
      <dgm:spPr/>
      <dgm:t>
        <a:bodyPr/>
        <a:lstStyle/>
        <a:p>
          <a:endParaRPr lang="en-IN" sz="2800" dirty="0">
            <a:solidFill>
              <a:schemeClr val="tx1"/>
            </a:solidFill>
          </a:endParaRPr>
        </a:p>
      </dgm:t>
    </dgm:pt>
    <dgm:pt modelId="{E746AB4A-383F-4E06-8F0B-E74B69709224}" type="parTrans" cxnId="{C4116775-78BF-4195-B776-11D77F4138EE}">
      <dgm:prSet/>
      <dgm:spPr/>
      <dgm:t>
        <a:bodyPr/>
        <a:lstStyle/>
        <a:p>
          <a:endParaRPr lang="en-IN" sz="2800" dirty="0">
            <a:solidFill>
              <a:schemeClr val="tx1"/>
            </a:solidFill>
          </a:endParaRPr>
        </a:p>
      </dgm:t>
    </dgm:pt>
    <dgm:pt modelId="{A12673C1-BC98-4FC5-ABD6-00C8E2EF0B8B}">
      <dgm:prSet phldrT="[Text]" custT="1"/>
      <dgm:spPr/>
      <dgm:t>
        <a:bodyPr/>
        <a:lstStyle/>
        <a:p>
          <a:r>
            <a:rPr lang="en-US" sz="27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Understand Problem Statement</a:t>
          </a:r>
          <a:endParaRPr lang="en-IN" sz="27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FDADE5B-48BE-4DA7-B358-3EE2E26ECFA2}" type="parTrans" cxnId="{CEB22A0D-CF02-4DBE-AABF-F2B2D2743A74}">
      <dgm:prSet/>
      <dgm:spPr/>
      <dgm:t>
        <a:bodyPr/>
        <a:lstStyle/>
        <a:p>
          <a:endParaRPr lang="en-IN" sz="2800" dirty="0">
            <a:solidFill>
              <a:schemeClr val="tx1"/>
            </a:solidFill>
          </a:endParaRPr>
        </a:p>
      </dgm:t>
    </dgm:pt>
    <dgm:pt modelId="{55B75535-9875-4329-AF33-7DEC975D7F94}" type="sibTrans" cxnId="{CEB22A0D-CF02-4DBE-AABF-F2B2D2743A74}">
      <dgm:prSet/>
      <dgm:spPr/>
      <dgm:t>
        <a:bodyPr/>
        <a:lstStyle/>
        <a:p>
          <a:endParaRPr lang="en-IN" sz="2800" dirty="0">
            <a:solidFill>
              <a:schemeClr val="tx1"/>
            </a:solidFill>
          </a:endParaRPr>
        </a:p>
      </dgm:t>
    </dgm:pt>
    <dgm:pt modelId="{35D6F844-2B32-4250-8891-017874D4C957}" type="pres">
      <dgm:prSet presAssocID="{B01A80A0-9E1B-407D-95B3-146D21C154DC}" presName="Name0" presStyleCnt="0">
        <dgm:presLayoutVars>
          <dgm:chMax val="7"/>
          <dgm:chPref val="7"/>
          <dgm:dir/>
        </dgm:presLayoutVars>
      </dgm:prSet>
      <dgm:spPr/>
    </dgm:pt>
    <dgm:pt modelId="{7A9CFE4E-ABB8-4A6A-AEA0-F17ECC7E3352}" type="pres">
      <dgm:prSet presAssocID="{B01A80A0-9E1B-407D-95B3-146D21C154DC}" presName="Name1" presStyleCnt="0"/>
      <dgm:spPr/>
    </dgm:pt>
    <dgm:pt modelId="{E60F04A9-8D29-4BCB-9B8E-74C6A92CF1E2}" type="pres">
      <dgm:prSet presAssocID="{B01A80A0-9E1B-407D-95B3-146D21C154DC}" presName="cycle" presStyleCnt="0"/>
      <dgm:spPr/>
    </dgm:pt>
    <dgm:pt modelId="{0095F713-47C0-4DCC-ABD4-3076229874A6}" type="pres">
      <dgm:prSet presAssocID="{B01A80A0-9E1B-407D-95B3-146D21C154DC}" presName="srcNode" presStyleLbl="node1" presStyleIdx="0" presStyleCnt="7"/>
      <dgm:spPr/>
    </dgm:pt>
    <dgm:pt modelId="{6E728C07-4075-4BFD-A0D1-AADE4AF2ABB1}" type="pres">
      <dgm:prSet presAssocID="{B01A80A0-9E1B-407D-95B3-146D21C154DC}" presName="conn" presStyleLbl="parChTrans1D2" presStyleIdx="0" presStyleCnt="1"/>
      <dgm:spPr/>
    </dgm:pt>
    <dgm:pt modelId="{CA692790-39C2-4822-A814-CFCCC04ED863}" type="pres">
      <dgm:prSet presAssocID="{B01A80A0-9E1B-407D-95B3-146D21C154DC}" presName="extraNode" presStyleLbl="node1" presStyleIdx="0" presStyleCnt="7"/>
      <dgm:spPr/>
    </dgm:pt>
    <dgm:pt modelId="{06D55A1E-2872-4D53-8885-BF636FC0005C}" type="pres">
      <dgm:prSet presAssocID="{B01A80A0-9E1B-407D-95B3-146D21C154DC}" presName="dstNode" presStyleLbl="node1" presStyleIdx="0" presStyleCnt="7"/>
      <dgm:spPr/>
    </dgm:pt>
    <dgm:pt modelId="{80E34619-E5AA-4554-8D3A-F4B3E8E83C67}" type="pres">
      <dgm:prSet presAssocID="{A30C9ACF-FF48-4BC4-8402-C7BE6ECCB7D9}" presName="text_1" presStyleLbl="node1" presStyleIdx="0" presStyleCnt="7">
        <dgm:presLayoutVars>
          <dgm:bulletEnabled val="1"/>
        </dgm:presLayoutVars>
      </dgm:prSet>
      <dgm:spPr/>
    </dgm:pt>
    <dgm:pt modelId="{81E3AED6-9B5A-451E-B6FD-4681E074D5D2}" type="pres">
      <dgm:prSet presAssocID="{A30C9ACF-FF48-4BC4-8402-C7BE6ECCB7D9}" presName="accent_1" presStyleCnt="0"/>
      <dgm:spPr/>
    </dgm:pt>
    <dgm:pt modelId="{0BE1E101-3426-4FE6-B505-3F41464DD1D4}" type="pres">
      <dgm:prSet presAssocID="{A30C9ACF-FF48-4BC4-8402-C7BE6ECCB7D9}" presName="accentRepeatNode" presStyleLbl="solidFgAcc1" presStyleIdx="0" presStyleCnt="7"/>
      <dgm:spPr/>
    </dgm:pt>
    <dgm:pt modelId="{46030700-57ED-4A01-9F23-C81E61D9FABC}" type="pres">
      <dgm:prSet presAssocID="{A12673C1-BC98-4FC5-ABD6-00C8E2EF0B8B}" presName="text_2" presStyleLbl="node1" presStyleIdx="1" presStyleCnt="7">
        <dgm:presLayoutVars>
          <dgm:bulletEnabled val="1"/>
        </dgm:presLayoutVars>
      </dgm:prSet>
      <dgm:spPr/>
    </dgm:pt>
    <dgm:pt modelId="{ACBBCDCA-0268-4014-8A56-B8D38AF6E5FC}" type="pres">
      <dgm:prSet presAssocID="{A12673C1-BC98-4FC5-ABD6-00C8E2EF0B8B}" presName="accent_2" presStyleCnt="0"/>
      <dgm:spPr/>
    </dgm:pt>
    <dgm:pt modelId="{B4EA93E1-F688-40C0-9CBA-A3DF25F6AC88}" type="pres">
      <dgm:prSet presAssocID="{A12673C1-BC98-4FC5-ABD6-00C8E2EF0B8B}" presName="accentRepeatNode" presStyleLbl="solidFgAcc1" presStyleIdx="1" presStyleCnt="7"/>
      <dgm:spPr/>
    </dgm:pt>
    <dgm:pt modelId="{75405D5C-382C-4799-9FA5-4A44DC65BE21}" type="pres">
      <dgm:prSet presAssocID="{C9F286CC-C9A4-4FE9-BD34-68C0D7556024}" presName="text_3" presStyleLbl="node1" presStyleIdx="2" presStyleCnt="7">
        <dgm:presLayoutVars>
          <dgm:bulletEnabled val="1"/>
        </dgm:presLayoutVars>
      </dgm:prSet>
      <dgm:spPr/>
    </dgm:pt>
    <dgm:pt modelId="{2AE1C2D4-7488-41DB-82D1-B84E8CEFC629}" type="pres">
      <dgm:prSet presAssocID="{C9F286CC-C9A4-4FE9-BD34-68C0D7556024}" presName="accent_3" presStyleCnt="0"/>
      <dgm:spPr/>
    </dgm:pt>
    <dgm:pt modelId="{10ED7644-0BD7-464F-BBA5-F9E26CE1B727}" type="pres">
      <dgm:prSet presAssocID="{C9F286CC-C9A4-4FE9-BD34-68C0D7556024}" presName="accentRepeatNode" presStyleLbl="solidFgAcc1" presStyleIdx="2" presStyleCnt="7"/>
      <dgm:spPr/>
    </dgm:pt>
    <dgm:pt modelId="{DCCB5B98-5013-42E3-A75D-7338079FE18C}" type="pres">
      <dgm:prSet presAssocID="{4F6775F4-013F-4F5A-BFAD-85065AE4FF50}" presName="text_4" presStyleLbl="node1" presStyleIdx="3" presStyleCnt="7">
        <dgm:presLayoutVars>
          <dgm:bulletEnabled val="1"/>
        </dgm:presLayoutVars>
      </dgm:prSet>
      <dgm:spPr/>
    </dgm:pt>
    <dgm:pt modelId="{501670A5-458E-43BE-A482-A08010772295}" type="pres">
      <dgm:prSet presAssocID="{4F6775F4-013F-4F5A-BFAD-85065AE4FF50}" presName="accent_4" presStyleCnt="0"/>
      <dgm:spPr/>
    </dgm:pt>
    <dgm:pt modelId="{45633612-3206-43C2-9504-FC6ED69FE8B0}" type="pres">
      <dgm:prSet presAssocID="{4F6775F4-013F-4F5A-BFAD-85065AE4FF50}" presName="accentRepeatNode" presStyleLbl="solidFgAcc1" presStyleIdx="3" presStyleCnt="7"/>
      <dgm:spPr/>
    </dgm:pt>
    <dgm:pt modelId="{46CD060A-4C0C-4AF7-945E-B744C704B34E}" type="pres">
      <dgm:prSet presAssocID="{5A59C3E7-0957-4B7B-BAE7-3255C8638ABB}" presName="text_5" presStyleLbl="node1" presStyleIdx="4" presStyleCnt="7">
        <dgm:presLayoutVars>
          <dgm:bulletEnabled val="1"/>
        </dgm:presLayoutVars>
      </dgm:prSet>
      <dgm:spPr/>
    </dgm:pt>
    <dgm:pt modelId="{92C9F3A0-EF2A-4469-9901-4D5993EB39AC}" type="pres">
      <dgm:prSet presAssocID="{5A59C3E7-0957-4B7B-BAE7-3255C8638ABB}" presName="accent_5" presStyleCnt="0"/>
      <dgm:spPr/>
    </dgm:pt>
    <dgm:pt modelId="{9D7104E6-CC11-469F-BAC2-91686C0AAE4F}" type="pres">
      <dgm:prSet presAssocID="{5A59C3E7-0957-4B7B-BAE7-3255C8638ABB}" presName="accentRepeatNode" presStyleLbl="solidFgAcc1" presStyleIdx="4" presStyleCnt="7"/>
      <dgm:spPr/>
    </dgm:pt>
    <dgm:pt modelId="{52FB0FFD-D3A1-4EEC-B17E-CBE2F5D9196A}" type="pres">
      <dgm:prSet presAssocID="{3B3D74F4-8295-48D5-B8DB-B81678C83998}" presName="text_6" presStyleLbl="node1" presStyleIdx="5" presStyleCnt="7">
        <dgm:presLayoutVars>
          <dgm:bulletEnabled val="1"/>
        </dgm:presLayoutVars>
      </dgm:prSet>
      <dgm:spPr/>
    </dgm:pt>
    <dgm:pt modelId="{6D2A2446-CD6F-4929-9A0D-8F3F63795F47}" type="pres">
      <dgm:prSet presAssocID="{3B3D74F4-8295-48D5-B8DB-B81678C83998}" presName="accent_6" presStyleCnt="0"/>
      <dgm:spPr/>
    </dgm:pt>
    <dgm:pt modelId="{66142941-C3CB-43E9-8BC3-24BA2870AEE7}" type="pres">
      <dgm:prSet presAssocID="{3B3D74F4-8295-48D5-B8DB-B81678C83998}" presName="accentRepeatNode" presStyleLbl="solidFgAcc1" presStyleIdx="5" presStyleCnt="7"/>
      <dgm:spPr/>
    </dgm:pt>
    <dgm:pt modelId="{8BBDF4A8-8BA4-4D17-87BA-904CE7718B88}" type="pres">
      <dgm:prSet presAssocID="{249C42D9-D030-40B4-86B1-DF02097CD5C3}" presName="text_7" presStyleLbl="node1" presStyleIdx="6" presStyleCnt="7">
        <dgm:presLayoutVars>
          <dgm:bulletEnabled val="1"/>
        </dgm:presLayoutVars>
      </dgm:prSet>
      <dgm:spPr/>
    </dgm:pt>
    <dgm:pt modelId="{C6FD86A0-B3B1-45D5-8EE1-FD673CB14BF5}" type="pres">
      <dgm:prSet presAssocID="{249C42D9-D030-40B4-86B1-DF02097CD5C3}" presName="accent_7" presStyleCnt="0"/>
      <dgm:spPr/>
    </dgm:pt>
    <dgm:pt modelId="{40DC1DB4-F175-4849-9E9F-4B996CC77E7E}" type="pres">
      <dgm:prSet presAssocID="{249C42D9-D030-40B4-86B1-DF02097CD5C3}" presName="accentRepeatNode" presStyleLbl="solidFgAcc1" presStyleIdx="6" presStyleCnt="7"/>
      <dgm:spPr/>
    </dgm:pt>
  </dgm:ptLst>
  <dgm:cxnLst>
    <dgm:cxn modelId="{CEB22A0D-CF02-4DBE-AABF-F2B2D2743A74}" srcId="{B01A80A0-9E1B-407D-95B3-146D21C154DC}" destId="{A12673C1-BC98-4FC5-ABD6-00C8E2EF0B8B}" srcOrd="1" destOrd="0" parTransId="{4FDADE5B-48BE-4DA7-B358-3EE2E26ECFA2}" sibTransId="{55B75535-9875-4329-AF33-7DEC975D7F94}"/>
    <dgm:cxn modelId="{6F9F913A-F764-47E3-97C9-BB09862F1965}" type="presOf" srcId="{249C42D9-D030-40B4-86B1-DF02097CD5C3}" destId="{8BBDF4A8-8BA4-4D17-87BA-904CE7718B88}" srcOrd="0" destOrd="0" presId="urn:microsoft.com/office/officeart/2008/layout/VerticalCurvedList"/>
    <dgm:cxn modelId="{1969FE45-3F25-4C59-8842-0E53AF5B35A9}" type="presOf" srcId="{C9F286CC-C9A4-4FE9-BD34-68C0D7556024}" destId="{75405D5C-382C-4799-9FA5-4A44DC65BE21}" srcOrd="0" destOrd="0" presId="urn:microsoft.com/office/officeart/2008/layout/VerticalCurvedList"/>
    <dgm:cxn modelId="{30529A4B-7197-46C8-9805-86B77CBFD1F9}" type="presOf" srcId="{5A59C3E7-0957-4B7B-BAE7-3255C8638ABB}" destId="{46CD060A-4C0C-4AF7-945E-B744C704B34E}" srcOrd="0" destOrd="0" presId="urn:microsoft.com/office/officeart/2008/layout/VerticalCurvedList"/>
    <dgm:cxn modelId="{C4116775-78BF-4195-B776-11D77F4138EE}" srcId="{B01A80A0-9E1B-407D-95B3-146D21C154DC}" destId="{4F6775F4-013F-4F5A-BFAD-85065AE4FF50}" srcOrd="3" destOrd="0" parTransId="{E746AB4A-383F-4E06-8F0B-E74B69709224}" sibTransId="{B5E4772C-5D9D-46EB-80CE-A5615A1A2D6C}"/>
    <dgm:cxn modelId="{EEB62B9F-BDE7-4BEC-B85F-123AE71C688F}" type="presOf" srcId="{A12673C1-BC98-4FC5-ABD6-00C8E2EF0B8B}" destId="{46030700-57ED-4A01-9F23-C81E61D9FABC}" srcOrd="0" destOrd="0" presId="urn:microsoft.com/office/officeart/2008/layout/VerticalCurvedList"/>
    <dgm:cxn modelId="{F85398A8-326E-4CCF-BB66-3E49480D54E0}" srcId="{B01A80A0-9E1B-407D-95B3-146D21C154DC}" destId="{5A59C3E7-0957-4B7B-BAE7-3255C8638ABB}" srcOrd="4" destOrd="0" parTransId="{D62DA0B8-1C49-4945-B85A-21B937D1E7C9}" sibTransId="{97370D2C-8040-43A9-8F03-C6B1119EFD2C}"/>
    <dgm:cxn modelId="{4C04BDAB-BC61-41E2-B981-FA95CEDB66E9}" srcId="{B01A80A0-9E1B-407D-95B3-146D21C154DC}" destId="{A30C9ACF-FF48-4BC4-8402-C7BE6ECCB7D9}" srcOrd="0" destOrd="0" parTransId="{C8B54CDB-6BF2-45B5-A487-BF11978A7278}" sibTransId="{DEFE10EF-41DA-4092-8250-00C2EC3F2F74}"/>
    <dgm:cxn modelId="{3B525AB8-803D-472E-A195-0570ADE18F34}" type="presOf" srcId="{4F6775F4-013F-4F5A-BFAD-85065AE4FF50}" destId="{DCCB5B98-5013-42E3-A75D-7338079FE18C}" srcOrd="0" destOrd="0" presId="urn:microsoft.com/office/officeart/2008/layout/VerticalCurvedList"/>
    <dgm:cxn modelId="{88B72BC4-4ED7-43EE-80D4-0135A07B2B61}" srcId="{B01A80A0-9E1B-407D-95B3-146D21C154DC}" destId="{249C42D9-D030-40B4-86B1-DF02097CD5C3}" srcOrd="6" destOrd="0" parTransId="{2156D3E9-A629-42D0-93C4-E10AE16D8295}" sibTransId="{7048E1FA-E9E4-47D6-A48E-CB0202E099D4}"/>
    <dgm:cxn modelId="{63FEB4C7-B555-4295-A897-DD4A7F75C328}" type="presOf" srcId="{A30C9ACF-FF48-4BC4-8402-C7BE6ECCB7D9}" destId="{80E34619-E5AA-4554-8D3A-F4B3E8E83C67}" srcOrd="0" destOrd="0" presId="urn:microsoft.com/office/officeart/2008/layout/VerticalCurvedList"/>
    <dgm:cxn modelId="{A591E1D0-3EDF-4881-9DCF-AF16A746096A}" type="presOf" srcId="{B01A80A0-9E1B-407D-95B3-146D21C154DC}" destId="{35D6F844-2B32-4250-8891-017874D4C957}" srcOrd="0" destOrd="0" presId="urn:microsoft.com/office/officeart/2008/layout/VerticalCurvedList"/>
    <dgm:cxn modelId="{577E5FDB-236F-47C6-8735-B4FA0B148588}" type="presOf" srcId="{DEFE10EF-41DA-4092-8250-00C2EC3F2F74}" destId="{6E728C07-4075-4BFD-A0D1-AADE4AF2ABB1}" srcOrd="0" destOrd="0" presId="urn:microsoft.com/office/officeart/2008/layout/VerticalCurvedList"/>
    <dgm:cxn modelId="{69C1C4E6-627F-44EC-822B-5D9DAD09ACAD}" srcId="{B01A80A0-9E1B-407D-95B3-146D21C154DC}" destId="{C9F286CC-C9A4-4FE9-BD34-68C0D7556024}" srcOrd="2" destOrd="0" parTransId="{EF0EE517-9945-4AC1-8AB1-CB284A8D6FD2}" sibTransId="{9F05EF59-03DC-4A3D-94C8-E824D1199EFF}"/>
    <dgm:cxn modelId="{D34F43ED-FA4F-4F91-8384-876139F5256E}" type="presOf" srcId="{3B3D74F4-8295-48D5-B8DB-B81678C83998}" destId="{52FB0FFD-D3A1-4EEC-B17E-CBE2F5D9196A}" srcOrd="0" destOrd="0" presId="urn:microsoft.com/office/officeart/2008/layout/VerticalCurvedList"/>
    <dgm:cxn modelId="{60ED10F8-5527-4FFF-87C6-A0F411C49509}" srcId="{B01A80A0-9E1B-407D-95B3-146D21C154DC}" destId="{3B3D74F4-8295-48D5-B8DB-B81678C83998}" srcOrd="5" destOrd="0" parTransId="{3313992C-492D-4930-9EEC-8CCCC56A341D}" sibTransId="{6E169720-334B-4E2C-9778-2D9EC3075157}"/>
    <dgm:cxn modelId="{F31BF2BB-F29A-4DC7-AC73-4EB908D9154D}" type="presParOf" srcId="{35D6F844-2B32-4250-8891-017874D4C957}" destId="{7A9CFE4E-ABB8-4A6A-AEA0-F17ECC7E3352}" srcOrd="0" destOrd="0" presId="urn:microsoft.com/office/officeart/2008/layout/VerticalCurvedList"/>
    <dgm:cxn modelId="{9B827E68-5B46-427A-A273-325F777B551E}" type="presParOf" srcId="{7A9CFE4E-ABB8-4A6A-AEA0-F17ECC7E3352}" destId="{E60F04A9-8D29-4BCB-9B8E-74C6A92CF1E2}" srcOrd="0" destOrd="0" presId="urn:microsoft.com/office/officeart/2008/layout/VerticalCurvedList"/>
    <dgm:cxn modelId="{7B449B44-194F-47AD-900D-7F77A810E7DA}" type="presParOf" srcId="{E60F04A9-8D29-4BCB-9B8E-74C6A92CF1E2}" destId="{0095F713-47C0-4DCC-ABD4-3076229874A6}" srcOrd="0" destOrd="0" presId="urn:microsoft.com/office/officeart/2008/layout/VerticalCurvedList"/>
    <dgm:cxn modelId="{2C85E3A1-FF38-4377-A39E-17F065D852FE}" type="presParOf" srcId="{E60F04A9-8D29-4BCB-9B8E-74C6A92CF1E2}" destId="{6E728C07-4075-4BFD-A0D1-AADE4AF2ABB1}" srcOrd="1" destOrd="0" presId="urn:microsoft.com/office/officeart/2008/layout/VerticalCurvedList"/>
    <dgm:cxn modelId="{196208F3-73E6-4E74-8EA0-82516A85022C}" type="presParOf" srcId="{E60F04A9-8D29-4BCB-9B8E-74C6A92CF1E2}" destId="{CA692790-39C2-4822-A814-CFCCC04ED863}" srcOrd="2" destOrd="0" presId="urn:microsoft.com/office/officeart/2008/layout/VerticalCurvedList"/>
    <dgm:cxn modelId="{A411541D-2F2A-4EF4-A53C-89D07CE0CC58}" type="presParOf" srcId="{E60F04A9-8D29-4BCB-9B8E-74C6A92CF1E2}" destId="{06D55A1E-2872-4D53-8885-BF636FC0005C}" srcOrd="3" destOrd="0" presId="urn:microsoft.com/office/officeart/2008/layout/VerticalCurvedList"/>
    <dgm:cxn modelId="{DC6AF862-C59D-4438-AA51-5A16EF801F43}" type="presParOf" srcId="{7A9CFE4E-ABB8-4A6A-AEA0-F17ECC7E3352}" destId="{80E34619-E5AA-4554-8D3A-F4B3E8E83C67}" srcOrd="1" destOrd="0" presId="urn:microsoft.com/office/officeart/2008/layout/VerticalCurvedList"/>
    <dgm:cxn modelId="{0A20E241-F8CD-430A-9E0B-A290CA9AE6C5}" type="presParOf" srcId="{7A9CFE4E-ABB8-4A6A-AEA0-F17ECC7E3352}" destId="{81E3AED6-9B5A-451E-B6FD-4681E074D5D2}" srcOrd="2" destOrd="0" presId="urn:microsoft.com/office/officeart/2008/layout/VerticalCurvedList"/>
    <dgm:cxn modelId="{1288E1EC-AD58-49C1-B360-12C0E18F91EB}" type="presParOf" srcId="{81E3AED6-9B5A-451E-B6FD-4681E074D5D2}" destId="{0BE1E101-3426-4FE6-B505-3F41464DD1D4}" srcOrd="0" destOrd="0" presId="urn:microsoft.com/office/officeart/2008/layout/VerticalCurvedList"/>
    <dgm:cxn modelId="{5B498746-F74A-489D-94D6-95CDA6AE75AC}" type="presParOf" srcId="{7A9CFE4E-ABB8-4A6A-AEA0-F17ECC7E3352}" destId="{46030700-57ED-4A01-9F23-C81E61D9FABC}" srcOrd="3" destOrd="0" presId="urn:microsoft.com/office/officeart/2008/layout/VerticalCurvedList"/>
    <dgm:cxn modelId="{7B735819-7D24-4D5D-AC58-C2A6D1958422}" type="presParOf" srcId="{7A9CFE4E-ABB8-4A6A-AEA0-F17ECC7E3352}" destId="{ACBBCDCA-0268-4014-8A56-B8D38AF6E5FC}" srcOrd="4" destOrd="0" presId="urn:microsoft.com/office/officeart/2008/layout/VerticalCurvedList"/>
    <dgm:cxn modelId="{1A73C235-E7B5-47A3-8AB1-4F18F6E7D744}" type="presParOf" srcId="{ACBBCDCA-0268-4014-8A56-B8D38AF6E5FC}" destId="{B4EA93E1-F688-40C0-9CBA-A3DF25F6AC88}" srcOrd="0" destOrd="0" presId="urn:microsoft.com/office/officeart/2008/layout/VerticalCurvedList"/>
    <dgm:cxn modelId="{786F9742-9246-441B-8013-A9401D8A5AB2}" type="presParOf" srcId="{7A9CFE4E-ABB8-4A6A-AEA0-F17ECC7E3352}" destId="{75405D5C-382C-4799-9FA5-4A44DC65BE21}" srcOrd="5" destOrd="0" presId="urn:microsoft.com/office/officeart/2008/layout/VerticalCurvedList"/>
    <dgm:cxn modelId="{AEFEDBFF-B18C-4BC2-BDF3-CC72A441802D}" type="presParOf" srcId="{7A9CFE4E-ABB8-4A6A-AEA0-F17ECC7E3352}" destId="{2AE1C2D4-7488-41DB-82D1-B84E8CEFC629}" srcOrd="6" destOrd="0" presId="urn:microsoft.com/office/officeart/2008/layout/VerticalCurvedList"/>
    <dgm:cxn modelId="{09FBE193-E6C9-4244-AD87-D1A4CDC57E4C}" type="presParOf" srcId="{2AE1C2D4-7488-41DB-82D1-B84E8CEFC629}" destId="{10ED7644-0BD7-464F-BBA5-F9E26CE1B727}" srcOrd="0" destOrd="0" presId="urn:microsoft.com/office/officeart/2008/layout/VerticalCurvedList"/>
    <dgm:cxn modelId="{46C4D6ED-610A-4C84-B980-CB71E17D6823}" type="presParOf" srcId="{7A9CFE4E-ABB8-4A6A-AEA0-F17ECC7E3352}" destId="{DCCB5B98-5013-42E3-A75D-7338079FE18C}" srcOrd="7" destOrd="0" presId="urn:microsoft.com/office/officeart/2008/layout/VerticalCurvedList"/>
    <dgm:cxn modelId="{4E0A5AD1-51DD-42E0-BFBB-9524B70E669E}" type="presParOf" srcId="{7A9CFE4E-ABB8-4A6A-AEA0-F17ECC7E3352}" destId="{501670A5-458E-43BE-A482-A08010772295}" srcOrd="8" destOrd="0" presId="urn:microsoft.com/office/officeart/2008/layout/VerticalCurvedList"/>
    <dgm:cxn modelId="{6FAA30CE-DD43-4341-B855-43ECADD3B90A}" type="presParOf" srcId="{501670A5-458E-43BE-A482-A08010772295}" destId="{45633612-3206-43C2-9504-FC6ED69FE8B0}" srcOrd="0" destOrd="0" presId="urn:microsoft.com/office/officeart/2008/layout/VerticalCurvedList"/>
    <dgm:cxn modelId="{6FF4826D-CD78-4550-8594-1F34EE8AC83A}" type="presParOf" srcId="{7A9CFE4E-ABB8-4A6A-AEA0-F17ECC7E3352}" destId="{46CD060A-4C0C-4AF7-945E-B744C704B34E}" srcOrd="9" destOrd="0" presId="urn:microsoft.com/office/officeart/2008/layout/VerticalCurvedList"/>
    <dgm:cxn modelId="{E413D114-8DA0-4D06-9175-B2E71E874DBD}" type="presParOf" srcId="{7A9CFE4E-ABB8-4A6A-AEA0-F17ECC7E3352}" destId="{92C9F3A0-EF2A-4469-9901-4D5993EB39AC}" srcOrd="10" destOrd="0" presId="urn:microsoft.com/office/officeart/2008/layout/VerticalCurvedList"/>
    <dgm:cxn modelId="{2AD22C47-5F48-4F1C-8015-84E4549439F4}" type="presParOf" srcId="{92C9F3A0-EF2A-4469-9901-4D5993EB39AC}" destId="{9D7104E6-CC11-469F-BAC2-91686C0AAE4F}" srcOrd="0" destOrd="0" presId="urn:microsoft.com/office/officeart/2008/layout/VerticalCurvedList"/>
    <dgm:cxn modelId="{0F794397-6462-45C6-9248-44BF8C504302}" type="presParOf" srcId="{7A9CFE4E-ABB8-4A6A-AEA0-F17ECC7E3352}" destId="{52FB0FFD-D3A1-4EEC-B17E-CBE2F5D9196A}" srcOrd="11" destOrd="0" presId="urn:microsoft.com/office/officeart/2008/layout/VerticalCurvedList"/>
    <dgm:cxn modelId="{541C7F00-71E5-4265-A77B-C74C84ECD245}" type="presParOf" srcId="{7A9CFE4E-ABB8-4A6A-AEA0-F17ECC7E3352}" destId="{6D2A2446-CD6F-4929-9A0D-8F3F63795F47}" srcOrd="12" destOrd="0" presId="urn:microsoft.com/office/officeart/2008/layout/VerticalCurvedList"/>
    <dgm:cxn modelId="{AECFFD22-7574-4283-9DCE-E47801DB8990}" type="presParOf" srcId="{6D2A2446-CD6F-4929-9A0D-8F3F63795F47}" destId="{66142941-C3CB-43E9-8BC3-24BA2870AEE7}" srcOrd="0" destOrd="0" presId="urn:microsoft.com/office/officeart/2008/layout/VerticalCurvedList"/>
    <dgm:cxn modelId="{2EE54AC3-4B2C-408D-A18D-ED66A4A42C49}" type="presParOf" srcId="{7A9CFE4E-ABB8-4A6A-AEA0-F17ECC7E3352}" destId="{8BBDF4A8-8BA4-4D17-87BA-904CE7718B88}" srcOrd="13" destOrd="0" presId="urn:microsoft.com/office/officeart/2008/layout/VerticalCurvedList"/>
    <dgm:cxn modelId="{8C596B2F-6132-4FB7-8184-50957BEE9370}" type="presParOf" srcId="{7A9CFE4E-ABB8-4A6A-AEA0-F17ECC7E3352}" destId="{C6FD86A0-B3B1-45D5-8EE1-FD673CB14BF5}" srcOrd="14" destOrd="0" presId="urn:microsoft.com/office/officeart/2008/layout/VerticalCurvedList"/>
    <dgm:cxn modelId="{5990B34E-AD04-424C-B787-18BAB7904142}" type="presParOf" srcId="{C6FD86A0-B3B1-45D5-8EE1-FD673CB14BF5}" destId="{40DC1DB4-F175-4849-9E9F-4B996CC77E7E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28C07-4075-4BFD-A0D1-AADE4AF2ABB1}">
      <dsp:nvSpPr>
        <dsp:cNvPr id="0" name=""/>
        <dsp:cNvSpPr/>
      </dsp:nvSpPr>
      <dsp:spPr>
        <a:xfrm>
          <a:off x="-5942556" y="-909959"/>
          <a:ext cx="7078982" cy="7078982"/>
        </a:xfrm>
        <a:prstGeom prst="blockArc">
          <a:avLst>
            <a:gd name="adj1" fmla="val 18900000"/>
            <a:gd name="adj2" fmla="val 2700000"/>
            <a:gd name="adj3" fmla="val 305"/>
          </a:avLst>
        </a:prstGeom>
        <a:noFill/>
        <a:ln w="1587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E34619-E5AA-4554-8D3A-F4B3E8E83C67}">
      <dsp:nvSpPr>
        <dsp:cNvPr id="0" name=""/>
        <dsp:cNvSpPr/>
      </dsp:nvSpPr>
      <dsp:spPr>
        <a:xfrm>
          <a:off x="368923" y="239077"/>
          <a:ext cx="5856807" cy="4779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936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Literature Survey</a:t>
          </a:r>
        </a:p>
      </dsp:txBody>
      <dsp:txXfrm>
        <a:off x="368923" y="239077"/>
        <a:ext cx="5856807" cy="477943"/>
      </dsp:txXfrm>
    </dsp:sp>
    <dsp:sp modelId="{0BE1E101-3426-4FE6-B505-3F41464DD1D4}">
      <dsp:nvSpPr>
        <dsp:cNvPr id="0" name=""/>
        <dsp:cNvSpPr/>
      </dsp:nvSpPr>
      <dsp:spPr>
        <a:xfrm>
          <a:off x="70208" y="179334"/>
          <a:ext cx="597429" cy="5974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30700-57ED-4A01-9F23-C81E61D9FABC}">
      <dsp:nvSpPr>
        <dsp:cNvPr id="0" name=""/>
        <dsp:cNvSpPr/>
      </dsp:nvSpPr>
      <dsp:spPr>
        <a:xfrm>
          <a:off x="801744" y="956413"/>
          <a:ext cx="5423986" cy="4779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6667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936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Understand Problem Statement</a:t>
          </a:r>
          <a:endParaRPr lang="en-IN" sz="27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1744" y="956413"/>
        <a:ext cx="5423986" cy="477943"/>
      </dsp:txXfrm>
    </dsp:sp>
    <dsp:sp modelId="{B4EA93E1-F688-40C0-9CBA-A3DF25F6AC88}">
      <dsp:nvSpPr>
        <dsp:cNvPr id="0" name=""/>
        <dsp:cNvSpPr/>
      </dsp:nvSpPr>
      <dsp:spPr>
        <a:xfrm>
          <a:off x="503029" y="896670"/>
          <a:ext cx="597429" cy="5974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405D5C-382C-4799-9FA5-4A44DC65BE21}">
      <dsp:nvSpPr>
        <dsp:cNvPr id="0" name=""/>
        <dsp:cNvSpPr/>
      </dsp:nvSpPr>
      <dsp:spPr>
        <a:xfrm>
          <a:off x="1038928" y="1673223"/>
          <a:ext cx="5186802" cy="4779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936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Define Objective</a:t>
          </a:r>
          <a:endParaRPr lang="en-IN" sz="27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38928" y="1673223"/>
        <a:ext cx="5186802" cy="477943"/>
      </dsp:txXfrm>
    </dsp:sp>
    <dsp:sp modelId="{10ED7644-0BD7-464F-BBA5-F9E26CE1B727}">
      <dsp:nvSpPr>
        <dsp:cNvPr id="0" name=""/>
        <dsp:cNvSpPr/>
      </dsp:nvSpPr>
      <dsp:spPr>
        <a:xfrm>
          <a:off x="740213" y="1613480"/>
          <a:ext cx="597429" cy="5974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CB5B98-5013-42E3-A75D-7338079FE18C}">
      <dsp:nvSpPr>
        <dsp:cNvPr id="0" name=""/>
        <dsp:cNvSpPr/>
      </dsp:nvSpPr>
      <dsp:spPr>
        <a:xfrm>
          <a:off x="1114658" y="2390560"/>
          <a:ext cx="5111071" cy="4779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936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 Of Physical Model</a:t>
          </a:r>
          <a:endParaRPr lang="en-IN" sz="27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14658" y="2390560"/>
        <a:ext cx="5111071" cy="477943"/>
      </dsp:txXfrm>
    </dsp:sp>
    <dsp:sp modelId="{45633612-3206-43C2-9504-FC6ED69FE8B0}">
      <dsp:nvSpPr>
        <dsp:cNvPr id="0" name=""/>
        <dsp:cNvSpPr/>
      </dsp:nvSpPr>
      <dsp:spPr>
        <a:xfrm>
          <a:off x="815943" y="2330817"/>
          <a:ext cx="597429" cy="5974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CD060A-4C0C-4AF7-945E-B744C704B34E}">
      <dsp:nvSpPr>
        <dsp:cNvPr id="0" name=""/>
        <dsp:cNvSpPr/>
      </dsp:nvSpPr>
      <dsp:spPr>
        <a:xfrm>
          <a:off x="1038928" y="3107896"/>
          <a:ext cx="5186802" cy="4779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936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Material Selection</a:t>
          </a:r>
          <a:endParaRPr lang="en-IN" sz="27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38928" y="3107896"/>
        <a:ext cx="5186802" cy="477943"/>
      </dsp:txXfrm>
    </dsp:sp>
    <dsp:sp modelId="{9D7104E6-CC11-469F-BAC2-91686C0AAE4F}">
      <dsp:nvSpPr>
        <dsp:cNvPr id="0" name=""/>
        <dsp:cNvSpPr/>
      </dsp:nvSpPr>
      <dsp:spPr>
        <a:xfrm>
          <a:off x="740213" y="3048153"/>
          <a:ext cx="597429" cy="5974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FB0FFD-D3A1-4EEC-B17E-CBE2F5D9196A}">
      <dsp:nvSpPr>
        <dsp:cNvPr id="0" name=""/>
        <dsp:cNvSpPr/>
      </dsp:nvSpPr>
      <dsp:spPr>
        <a:xfrm>
          <a:off x="801744" y="3824706"/>
          <a:ext cx="5423986" cy="4779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33333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936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Fabrication</a:t>
          </a:r>
        </a:p>
      </dsp:txBody>
      <dsp:txXfrm>
        <a:off x="801744" y="3824706"/>
        <a:ext cx="5423986" cy="477943"/>
      </dsp:txXfrm>
    </dsp:sp>
    <dsp:sp modelId="{66142941-C3CB-43E9-8BC3-24BA2870AEE7}">
      <dsp:nvSpPr>
        <dsp:cNvPr id="0" name=""/>
        <dsp:cNvSpPr/>
      </dsp:nvSpPr>
      <dsp:spPr>
        <a:xfrm>
          <a:off x="503029" y="3764963"/>
          <a:ext cx="597429" cy="5974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BDF4A8-8BA4-4D17-87BA-904CE7718B88}">
      <dsp:nvSpPr>
        <dsp:cNvPr id="0" name=""/>
        <dsp:cNvSpPr/>
      </dsp:nvSpPr>
      <dsp:spPr>
        <a:xfrm>
          <a:off x="368923" y="4542043"/>
          <a:ext cx="5856807" cy="4779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936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  <a:endParaRPr lang="en-IN" sz="27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8923" y="4542043"/>
        <a:ext cx="5856807" cy="477943"/>
      </dsp:txXfrm>
    </dsp:sp>
    <dsp:sp modelId="{40DC1DB4-F175-4849-9E9F-4B996CC77E7E}">
      <dsp:nvSpPr>
        <dsp:cNvPr id="0" name=""/>
        <dsp:cNvSpPr/>
      </dsp:nvSpPr>
      <dsp:spPr>
        <a:xfrm>
          <a:off x="70208" y="4482300"/>
          <a:ext cx="597429" cy="5974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D2DDA-69D8-473F-A583-B6774B31A77B}" type="datetimeFigureOut">
              <a:rPr lang="en-US"/>
              <a:pPr/>
              <a:t>6/1/2023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92CCB-FF08-4D29-8DA3-E1FD86044808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2153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09:26:4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1F6DFB-6833-46E4-B515-70E0D9178056}" type="datetimeFigureOut">
              <a:rPr lang="en-US"/>
              <a:pPr/>
              <a:t>6/1/2023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706C7-F2C3-48B6-8A22-C484D800B5D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9506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ater3"/>
          <p:cNvSpPr/>
          <p:nvPr/>
        </p:nvSpPr>
        <p:spPr bwMode="gray">
          <a:xfrm>
            <a:off x="2552" y="5243129"/>
            <a:ext cx="12188952" cy="1614871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sky"/>
          <p:cNvSpPr/>
          <p:nvPr/>
        </p:nvSpPr>
        <p:spPr bwMode="white">
          <a:xfrm>
            <a:off x="2552" y="0"/>
            <a:ext cx="12188952" cy="5334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water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ltGray">
          <a:xfrm>
            <a:off x="-1425" y="5497897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water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221111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-1425" y="5961106"/>
            <a:ext cx="12188952" cy="896846"/>
          </a:xfrm>
          <a:prstGeom prst="rect">
            <a:avLst/>
          </a:prstGeom>
          <a:gradFill>
            <a:gsLst>
              <a:gs pos="2500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5872" y="1309047"/>
            <a:ext cx="9602789" cy="2667000"/>
          </a:xfrm>
        </p:spPr>
        <p:txBody>
          <a:bodyPr anchor="b">
            <a:no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5872" y="4038600"/>
            <a:ext cx="9601200" cy="990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316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1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440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4403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5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ater3"/>
          <p:cNvSpPr/>
          <p:nvPr/>
        </p:nvSpPr>
        <p:spPr bwMode="gray">
          <a:xfrm>
            <a:off x="2552" y="5243129"/>
            <a:ext cx="12188952" cy="1614871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sky"/>
          <p:cNvSpPr/>
          <p:nvPr/>
        </p:nvSpPr>
        <p:spPr bwMode="white">
          <a:xfrm>
            <a:off x="2552" y="0"/>
            <a:ext cx="12188952" cy="5334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water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ltGray">
          <a:xfrm>
            <a:off x="-1425" y="5497897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water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221111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-1425" y="5961106"/>
            <a:ext cx="12188952" cy="896846"/>
          </a:xfrm>
          <a:prstGeom prst="rect">
            <a:avLst/>
          </a:prstGeom>
          <a:gradFill>
            <a:gsLst>
              <a:gs pos="2500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5872" y="1309047"/>
            <a:ext cx="9602789" cy="2667000"/>
          </a:xfrm>
        </p:spPr>
        <p:txBody>
          <a:bodyPr anchor="b">
            <a:no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5872" y="4038600"/>
            <a:ext cx="9601200" cy="990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309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0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1309047"/>
            <a:ext cx="9601252" cy="2667000"/>
          </a:xfrm>
        </p:spPr>
        <p:txBody>
          <a:bodyPr anchor="b">
            <a:normAutofit/>
          </a:bodyPr>
          <a:lstStyle>
            <a:lvl1pPr algn="ctr">
              <a:defRPr sz="6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038600"/>
            <a:ext cx="96012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8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572768"/>
            <a:ext cx="4572000" cy="41422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572768"/>
            <a:ext cx="4572000" cy="41422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4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365861"/>
            <a:ext cx="4572000" cy="33491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572768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365861"/>
            <a:ext cx="4572000" cy="33491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6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0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3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3" y="685800"/>
            <a:ext cx="6858000" cy="4572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0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760413" y="685800"/>
            <a:ext cx="6858000" cy="4572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4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1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440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4403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9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51DEABC-D766-4322-8E78-B830FAE35C72}" type="datetime4">
              <a:rPr lang="en-US" smtClean="0"/>
              <a:pPr/>
              <a:t>June 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89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2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120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724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5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4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1309047"/>
            <a:ext cx="9601252" cy="2667000"/>
          </a:xfrm>
        </p:spPr>
        <p:txBody>
          <a:bodyPr anchor="b">
            <a:normAutofit/>
          </a:bodyPr>
          <a:lstStyle>
            <a:lvl1pPr algn="ctr">
              <a:defRPr sz="6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038600"/>
            <a:ext cx="96012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2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0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6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2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572768"/>
            <a:ext cx="4572000" cy="41422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572768"/>
            <a:ext cx="4572000" cy="41422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2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365861"/>
            <a:ext cx="4572000" cy="33491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572768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365861"/>
            <a:ext cx="4572000" cy="33491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2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2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9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3" y="685800"/>
            <a:ext cx="6858000" cy="4572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0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760413" y="685800"/>
            <a:ext cx="6858000" cy="4572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3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58000"/>
                </a:schemeClr>
              </a:gs>
              <a:gs pos="88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8" name="water3"/>
          <p:cNvSpPr/>
          <p:nvPr/>
        </p:nvSpPr>
        <p:spPr bwMode="gray">
          <a:xfrm>
            <a:off x="2552" y="6064101"/>
            <a:ext cx="12188952" cy="793899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water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white">
          <a:xfrm>
            <a:off x="-1425" y="6256181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water1"/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979395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9509760" cy="4142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all" baseline="0">
                <a:solidFill>
                  <a:schemeClr val="tx1"/>
                </a:solidFill>
              </a:defRPr>
            </a:lvl1pPr>
          </a:lstStyle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33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•"/>
        <a:defRPr sz="20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Arial" pitchFamily="34" charset="0"/>
        <a:buChar char="•"/>
        <a:defRPr sz="1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6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6pPr>
      <a:lvl7pPr marL="19202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8pPr>
      <a:lvl9pPr marL="2240280" indent="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None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58000"/>
                </a:schemeClr>
              </a:gs>
              <a:gs pos="88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8" name="water3"/>
          <p:cNvSpPr/>
          <p:nvPr/>
        </p:nvSpPr>
        <p:spPr bwMode="gray">
          <a:xfrm>
            <a:off x="2552" y="6064101"/>
            <a:ext cx="12188952" cy="793899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water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white">
          <a:xfrm>
            <a:off x="-1425" y="6256181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water1"/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979395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9509760" cy="4142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all" baseline="0">
                <a:solidFill>
                  <a:schemeClr val="tx1"/>
                </a:solidFill>
              </a:defRPr>
            </a:lvl1pPr>
          </a:lstStyle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5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•"/>
        <a:defRPr sz="20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Arial" pitchFamily="34" charset="0"/>
        <a:buChar char="•"/>
        <a:defRPr sz="1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6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6pPr>
      <a:lvl7pPr marL="19202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8pPr>
      <a:lvl9pPr marL="2240280" indent="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None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77187-C200-495F-A386-621319EADA8F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49032-2A07-4AE8-BA90-74324CAE0C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33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Excel_Worksheet.xlsx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5" Type="http://schemas.openxmlformats.org/officeDocument/2006/relationships/customXml" Target="../ink/ink1.xml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8BAB4-3AAC-02BE-E61E-B2E4E08AA8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t="8032" r="6844" b="7278"/>
          <a:stretch/>
        </p:blipFill>
        <p:spPr>
          <a:xfrm>
            <a:off x="11120845" y="0"/>
            <a:ext cx="1071155" cy="1010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7EF27-7057-3C7F-176E-CC66C67C0F54}"/>
              </a:ext>
            </a:extLst>
          </p:cNvPr>
          <p:cNvSpPr txBox="1"/>
          <p:nvPr/>
        </p:nvSpPr>
        <p:spPr>
          <a:xfrm>
            <a:off x="1740307" y="5778547"/>
            <a:ext cx="8711381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Symbiosis Skills and Professional University </a:t>
            </a:r>
            <a:endParaRPr lang="en-US" sz="23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3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Village – Kiwale, Adjoining Pune Mumbai Expressway, Pune – 412101, </a:t>
            </a:r>
          </a:p>
          <a:p>
            <a:pPr algn="ctr"/>
            <a:r>
              <a:rPr lang="en-IN" sz="23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Maharashtra, India.</a:t>
            </a:r>
            <a:r>
              <a:rPr lang="en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</a:t>
            </a:r>
            <a:endParaRPr lang="en-US" sz="18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5D559-6FF7-9A4A-1C85-DAF4A78739F8}"/>
              </a:ext>
            </a:extLst>
          </p:cNvPr>
          <p:cNvSpPr txBox="1"/>
          <p:nvPr/>
        </p:nvSpPr>
        <p:spPr>
          <a:xfrm>
            <a:off x="5184320" y="1192815"/>
            <a:ext cx="22876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</a:p>
          <a:p>
            <a:pPr algn="ctr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on</a:t>
            </a:r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103705-217F-0335-162E-1E6F34D44AFB}"/>
              </a:ext>
            </a:extLst>
          </p:cNvPr>
          <p:cNvSpPr txBox="1"/>
          <p:nvPr/>
        </p:nvSpPr>
        <p:spPr>
          <a:xfrm>
            <a:off x="1814284" y="1993034"/>
            <a:ext cx="856342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Fabrication of Mecanum Wheels for Forklift Applications </a:t>
            </a:r>
            <a:endParaRPr lang="en-IN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DB987C-3736-BD61-FC87-68F4EF60DEE5}"/>
              </a:ext>
            </a:extLst>
          </p:cNvPr>
          <p:cNvSpPr txBox="1"/>
          <p:nvPr/>
        </p:nvSpPr>
        <p:spPr>
          <a:xfrm>
            <a:off x="4371519" y="4531865"/>
            <a:ext cx="34489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of: </a:t>
            </a:r>
          </a:p>
          <a:p>
            <a:pPr algn="ctr"/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Rajkumar Baghel</a:t>
            </a:r>
            <a:endParaRPr lang="en-IN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01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C7055-12C5-BB28-47A0-97D89B477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Flowchart</a:t>
            </a:r>
            <a:endParaRPr lang="en-I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EDE48-058E-43A3-9131-65B7681EC2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t="8032" r="6844" b="7278"/>
          <a:stretch/>
        </p:blipFill>
        <p:spPr>
          <a:xfrm>
            <a:off x="11120845" y="0"/>
            <a:ext cx="1071155" cy="1010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126234-8447-4500-B253-D01F5AA96058}"/>
              </a:ext>
            </a:extLst>
          </p:cNvPr>
          <p:cNvSpPr txBox="1"/>
          <p:nvPr/>
        </p:nvSpPr>
        <p:spPr>
          <a:xfrm>
            <a:off x="3832050" y="6435204"/>
            <a:ext cx="4527895" cy="34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7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OF AUTOMOBILE ENGINEERING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9A13488-0208-42B4-B120-51698C1C66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5004725"/>
              </p:ext>
            </p:extLst>
          </p:nvPr>
        </p:nvGraphicFramePr>
        <p:xfrm>
          <a:off x="4899274" y="799468"/>
          <a:ext cx="6295939" cy="5259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394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E6CBFF3-49E8-F805-6831-5E50A0041800}"/>
              </a:ext>
            </a:extLst>
          </p:cNvPr>
          <p:cNvSpPr txBox="1">
            <a:spLocks/>
          </p:cNvSpPr>
          <p:nvPr/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 Of Execution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79D08-E15E-4BC3-9E2C-1D5DCB3D9C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t="8032" r="6844" b="7278"/>
          <a:stretch/>
        </p:blipFill>
        <p:spPr>
          <a:xfrm>
            <a:off x="11120845" y="0"/>
            <a:ext cx="1071155" cy="1010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413432-5EB0-4F9F-BDE1-CC3184A5FAFB}"/>
              </a:ext>
            </a:extLst>
          </p:cNvPr>
          <p:cNvSpPr txBox="1"/>
          <p:nvPr/>
        </p:nvSpPr>
        <p:spPr>
          <a:xfrm>
            <a:off x="3832050" y="6435204"/>
            <a:ext cx="4527895" cy="34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7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OF AUTOMOBILE ENGINEERING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668C1FD2-0270-41A8-BD51-36977B6CA0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033964"/>
              </p:ext>
            </p:extLst>
          </p:nvPr>
        </p:nvGraphicFramePr>
        <p:xfrm>
          <a:off x="4801598" y="2310103"/>
          <a:ext cx="6859179" cy="2237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Worksheet" r:id="rId4" imgW="7917003" imgH="2583156" progId="Excel.Sheet.12">
                  <p:embed/>
                </p:oleObj>
              </mc:Choice>
              <mc:Fallback>
                <p:oleObj name="Worksheet" r:id="rId4" imgW="7917003" imgH="2583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1598" y="2310103"/>
                        <a:ext cx="6859179" cy="2237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983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844D9-6F08-464D-9F46-0D48C028D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339" y="1830432"/>
            <a:ext cx="6209211" cy="3197135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be able to design Mecanum wheel.</a:t>
            </a:r>
          </a:p>
          <a:p>
            <a:pPr lvl="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able use the wheel to help the vehicle maneuver in different directions.</a:t>
            </a:r>
          </a:p>
          <a:p>
            <a:pPr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able use the wheel to help the vehicle maneuver in different directions.</a:t>
            </a:r>
          </a:p>
          <a:p>
            <a:pPr lvl="0">
              <a:lnSpc>
                <a:spcPct val="100000"/>
              </a:lnSpc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evelop a low cost prototype model of Mecanum Wheel.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6D87C5-42BD-2388-440D-2F21F404E9B5}"/>
              </a:ext>
            </a:extLst>
          </p:cNvPr>
          <p:cNvSpPr txBox="1">
            <a:spLocks/>
          </p:cNvSpPr>
          <p:nvPr/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BA56E-FDDC-4DA2-85F0-F307AB8427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t="8032" r="6844" b="7278"/>
          <a:stretch/>
        </p:blipFill>
        <p:spPr>
          <a:xfrm>
            <a:off x="11120845" y="0"/>
            <a:ext cx="1071155" cy="1010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7D9B1B-46C2-4464-978F-CE872273E2C1}"/>
              </a:ext>
            </a:extLst>
          </p:cNvPr>
          <p:cNvSpPr txBox="1"/>
          <p:nvPr/>
        </p:nvSpPr>
        <p:spPr>
          <a:xfrm>
            <a:off x="3832050" y="6435204"/>
            <a:ext cx="4527895" cy="34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7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OF AUTOMOBILE ENGINEERING</a:t>
            </a:r>
          </a:p>
        </p:txBody>
      </p:sp>
    </p:spTree>
    <p:extLst>
      <p:ext uri="{BB962C8B-B14F-4D97-AF65-F5344CB8AC3E}">
        <p14:creationId xmlns:p14="http://schemas.microsoft.com/office/powerpoint/2010/main" val="259283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6150BE2-C0E7-6D96-99A0-03E1354BE70A}"/>
              </a:ext>
            </a:extLst>
          </p:cNvPr>
          <p:cNvSpPr txBox="1">
            <a:spLocks/>
          </p:cNvSpPr>
          <p:nvPr/>
        </p:nvSpPr>
        <p:spPr>
          <a:xfrm>
            <a:off x="783771" y="2349925"/>
            <a:ext cx="3683726" cy="245644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54D85-68BF-4E79-A8C2-7919597CB7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t="8032" r="6844" b="7278"/>
          <a:stretch/>
        </p:blipFill>
        <p:spPr>
          <a:xfrm>
            <a:off x="11120845" y="0"/>
            <a:ext cx="1071155" cy="1010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8FB75F-FB36-4A2F-811E-0CC61E48D869}"/>
              </a:ext>
            </a:extLst>
          </p:cNvPr>
          <p:cNvSpPr txBox="1"/>
          <p:nvPr/>
        </p:nvSpPr>
        <p:spPr>
          <a:xfrm>
            <a:off x="3832050" y="6435204"/>
            <a:ext cx="4527895" cy="34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7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OF AUTOMOBILE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E24BF-C098-49D5-A1D2-C3598A1916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040" y="1810532"/>
            <a:ext cx="6225810" cy="323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5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82CBB04-E05E-4A8A-8D96-9D92ED7A2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699160"/>
              </p:ext>
            </p:extLst>
          </p:nvPr>
        </p:nvGraphicFramePr>
        <p:xfrm>
          <a:off x="4612252" y="830580"/>
          <a:ext cx="6769494" cy="5196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186546">
                  <a:extLst>
                    <a:ext uri="{9D8B030D-6E8A-4147-A177-3AD203B41FA5}">
                      <a16:colId xmlns:a16="http://schemas.microsoft.com/office/drawing/2014/main" val="598617894"/>
                    </a:ext>
                  </a:extLst>
                </a:gridCol>
                <a:gridCol w="3582948">
                  <a:extLst>
                    <a:ext uri="{9D8B030D-6E8A-4147-A177-3AD203B41FA5}">
                      <a16:colId xmlns:a16="http://schemas.microsoft.com/office/drawing/2014/main" val="2103456992"/>
                    </a:ext>
                  </a:extLst>
                </a:gridCol>
              </a:tblGrid>
              <a:tr h="398767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Direction of movement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Wheel actuation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536648"/>
                  </a:ext>
                </a:extLst>
              </a:tr>
              <a:tr h="377694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 wheels forward same speed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036930"/>
                  </a:ext>
                </a:extLst>
              </a:tr>
              <a:tr h="377694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Reverse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 wheels backward same speed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781025"/>
                  </a:ext>
                </a:extLst>
              </a:tr>
              <a:tr h="651911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Right 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Wheel 1-4 forward </a:t>
                      </a:r>
                    </a:p>
                    <a:p>
                      <a:r>
                        <a:rPr lang="en-US" sz="2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Wheel 2-3 backward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57793"/>
                  </a:ext>
                </a:extLst>
              </a:tr>
              <a:tr h="651911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Left shift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Wheel 2-3 forward</a:t>
                      </a:r>
                    </a:p>
                    <a:p>
                      <a:r>
                        <a:rPr lang="en-US" sz="2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Wheel 1-4 backward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064689"/>
                  </a:ext>
                </a:extLst>
              </a:tr>
              <a:tr h="651911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Clockwise turn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Wheel 1-3 forward</a:t>
                      </a:r>
                    </a:p>
                    <a:p>
                      <a:r>
                        <a:rPr lang="en-US" sz="2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Wheel 2-4 backward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719133"/>
                  </a:ext>
                </a:extLst>
              </a:tr>
              <a:tr h="651911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Counter clockwise turn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Wheel 2-4 forward</a:t>
                      </a:r>
                    </a:p>
                    <a:p>
                      <a:r>
                        <a:rPr lang="en-US" sz="2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Wheel 1-3 backward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149785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E6150BE2-C0E7-6D96-99A0-03E1354BE70A}"/>
              </a:ext>
            </a:extLst>
          </p:cNvPr>
          <p:cNvSpPr txBox="1">
            <a:spLocks/>
          </p:cNvSpPr>
          <p:nvPr/>
        </p:nvSpPr>
        <p:spPr>
          <a:xfrm>
            <a:off x="810254" y="2349925"/>
            <a:ext cx="3718203" cy="245644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40C0D-166E-4B24-9BD5-E2D4865D83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t="8032" r="6844" b="7278"/>
          <a:stretch/>
        </p:blipFill>
        <p:spPr>
          <a:xfrm>
            <a:off x="11120845" y="0"/>
            <a:ext cx="1071155" cy="1010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6D7D0B-F8BF-417D-857B-5725D6139044}"/>
              </a:ext>
            </a:extLst>
          </p:cNvPr>
          <p:cNvSpPr txBox="1"/>
          <p:nvPr/>
        </p:nvSpPr>
        <p:spPr>
          <a:xfrm>
            <a:off x="3832050" y="6435204"/>
            <a:ext cx="4527895" cy="34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7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OF AUTOMOBILE ENGINEERING</a:t>
            </a:r>
          </a:p>
        </p:txBody>
      </p:sp>
    </p:spTree>
    <p:extLst>
      <p:ext uri="{BB962C8B-B14F-4D97-AF65-F5344CB8AC3E}">
        <p14:creationId xmlns:p14="http://schemas.microsoft.com/office/powerpoint/2010/main" val="225208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ow Do Mecanum Wheels Work_ ( 720 X 1280 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38813" y="1379538"/>
            <a:ext cx="5068887" cy="380206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6C36AD-7636-B55C-DB12-9A54E0479C9F}"/>
              </a:ext>
            </a:extLst>
          </p:cNvPr>
          <p:cNvSpPr txBox="1">
            <a:spLocks/>
          </p:cNvSpPr>
          <p:nvPr/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Animation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94794-5EF5-43B9-96B0-9728356E1A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t="8032" r="6844" b="7278"/>
          <a:stretch/>
        </p:blipFill>
        <p:spPr>
          <a:xfrm>
            <a:off x="11120845" y="0"/>
            <a:ext cx="1071155" cy="1010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4D614E-A525-418F-A3F5-FEC75ECC90DF}"/>
              </a:ext>
            </a:extLst>
          </p:cNvPr>
          <p:cNvSpPr txBox="1"/>
          <p:nvPr/>
        </p:nvSpPr>
        <p:spPr>
          <a:xfrm>
            <a:off x="3832050" y="6435204"/>
            <a:ext cx="4527895" cy="34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7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OF AUTOMOBILE ENGINEERING</a:t>
            </a:r>
          </a:p>
        </p:txBody>
      </p:sp>
    </p:spTree>
    <p:extLst>
      <p:ext uri="{BB962C8B-B14F-4D97-AF65-F5344CB8AC3E}">
        <p14:creationId xmlns:p14="http://schemas.microsoft.com/office/powerpoint/2010/main" val="129032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5B7138-FD11-B8AA-5B35-5E0074745B17}"/>
              </a:ext>
            </a:extLst>
          </p:cNvPr>
          <p:cNvSpPr txBox="1">
            <a:spLocks/>
          </p:cNvSpPr>
          <p:nvPr/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85CCC-8FD8-4E73-9F5E-5C55406D6A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t="8032" r="6844" b="7278"/>
          <a:stretch/>
        </p:blipFill>
        <p:spPr>
          <a:xfrm>
            <a:off x="11120845" y="0"/>
            <a:ext cx="1071155" cy="1010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B2E0F2-8C32-4B77-91A4-3613AAAEE364}"/>
              </a:ext>
            </a:extLst>
          </p:cNvPr>
          <p:cNvSpPr txBox="1"/>
          <p:nvPr/>
        </p:nvSpPr>
        <p:spPr>
          <a:xfrm>
            <a:off x="3832050" y="6435204"/>
            <a:ext cx="4527895" cy="34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7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OF AUTOMOBILE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BC694-5490-4808-8595-95A5D9909526}"/>
              </a:ext>
            </a:extLst>
          </p:cNvPr>
          <p:cNvSpPr txBox="1"/>
          <p:nvPr/>
        </p:nvSpPr>
        <p:spPr>
          <a:xfrm>
            <a:off x="5573485" y="1928589"/>
            <a:ext cx="464167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Rubberized Roller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 (Power Bank)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Chassis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(Power Distribution)</a:t>
            </a:r>
            <a:endParaRPr lang="en-IN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71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6C38D2-4A19-AB43-16FA-390F262D43A0}"/>
              </a:ext>
            </a:extLst>
          </p:cNvPr>
          <p:cNvSpPr txBox="1">
            <a:spLocks/>
          </p:cNvSpPr>
          <p:nvPr/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 Models and Drawings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3B537-18C1-4E45-8DE2-6D3C9C223C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t="8032" r="6844" b="7278"/>
          <a:stretch/>
        </p:blipFill>
        <p:spPr>
          <a:xfrm>
            <a:off x="11120845" y="0"/>
            <a:ext cx="1071155" cy="1010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9880E-4996-444B-8088-9E48EE3F1961}"/>
              </a:ext>
            </a:extLst>
          </p:cNvPr>
          <p:cNvSpPr txBox="1"/>
          <p:nvPr/>
        </p:nvSpPr>
        <p:spPr>
          <a:xfrm>
            <a:off x="3832050" y="6435204"/>
            <a:ext cx="4527895" cy="34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7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OF AUTOMOBILE ENGINEERING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28009E-03C5-486A-8B7C-5435C3F412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1" r="10649" b="1776"/>
          <a:stretch/>
        </p:blipFill>
        <p:spPr bwMode="auto">
          <a:xfrm>
            <a:off x="5848865" y="1577658"/>
            <a:ext cx="4777946" cy="36368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0777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6C38D2-4A19-AB43-16FA-390F262D43A0}"/>
              </a:ext>
            </a:extLst>
          </p:cNvPr>
          <p:cNvSpPr txBox="1">
            <a:spLocks/>
          </p:cNvSpPr>
          <p:nvPr/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 Models and Drawings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3B537-18C1-4E45-8DE2-6D3C9C223C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t="8032" r="6844" b="7278"/>
          <a:stretch/>
        </p:blipFill>
        <p:spPr>
          <a:xfrm>
            <a:off x="11120845" y="0"/>
            <a:ext cx="1071155" cy="1010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9880E-4996-444B-8088-9E48EE3F1961}"/>
              </a:ext>
            </a:extLst>
          </p:cNvPr>
          <p:cNvSpPr txBox="1"/>
          <p:nvPr/>
        </p:nvSpPr>
        <p:spPr>
          <a:xfrm>
            <a:off x="3832050" y="6435204"/>
            <a:ext cx="4527895" cy="34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7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OF AUTOMOBILE ENGINEERING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F635DF-1F1E-4624-9D0C-C3C0AEA8C3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24331" r="23684" b="15798"/>
          <a:stretch/>
        </p:blipFill>
        <p:spPr bwMode="auto">
          <a:xfrm>
            <a:off x="7152226" y="4003074"/>
            <a:ext cx="2605800" cy="17952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A93038-62EC-4F25-B25D-1104CCDCA9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3" r="6069"/>
          <a:stretch/>
        </p:blipFill>
        <p:spPr bwMode="auto">
          <a:xfrm>
            <a:off x="8238880" y="1454093"/>
            <a:ext cx="3390632" cy="25447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C3D14B-539A-4C46-87EE-202A63F9DFB5}"/>
                  </a:ext>
                </a:extLst>
              </p14:cNvPr>
              <p14:cNvContentPartPr/>
              <p14:nvPr/>
            </p14:nvContentPartPr>
            <p14:xfrm>
              <a:off x="6710985" y="3111982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C3D14B-539A-4C46-87EE-202A63F9DF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1985" y="310334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A99CFFF-617B-4BAA-9D88-C4ABDF97DB8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4" t="6103" r="20345" b="12801"/>
          <a:stretch/>
        </p:blipFill>
        <p:spPr bwMode="auto">
          <a:xfrm>
            <a:off x="5090378" y="1450998"/>
            <a:ext cx="3148502" cy="25478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21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844D9-6F08-464D-9F46-0D48C028D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294" y="1777580"/>
            <a:ext cx="6865255" cy="3302839"/>
          </a:xfrm>
        </p:spPr>
        <p:txBody>
          <a:bodyPr>
            <a:normAutofit fontScale="92500" lnSpcReduction="20000"/>
          </a:bodyPr>
          <a:lstStyle/>
          <a:p>
            <a:pPr lvl="0" algn="just">
              <a:lnSpc>
                <a:spcPct val="10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help 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vehicle move in any direction.</a:t>
            </a:r>
          </a:p>
          <a:p>
            <a:pPr lvl="0" algn="just">
              <a:lnSpc>
                <a:spcPct val="10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no additional friction while turning.</a:t>
            </a:r>
          </a:p>
          <a:p>
            <a:pPr lvl="0" algn="just">
              <a:lnSpc>
                <a:spcPct val="10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llows for in-place rotation with minimal ground friction.</a:t>
            </a:r>
          </a:p>
          <a:p>
            <a:pPr lvl="0" algn="just">
              <a:lnSpc>
                <a:spcPct val="10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 also allows for in-place rotation with low torque.</a:t>
            </a:r>
          </a:p>
          <a:p>
            <a:pPr lvl="0" algn="just">
              <a:lnSpc>
                <a:spcPct val="10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much simpler and more reliable than crab drive system.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EF55EA-0AD5-8758-9FD8-2051598878CF}"/>
              </a:ext>
            </a:extLst>
          </p:cNvPr>
          <p:cNvSpPr txBox="1">
            <a:spLocks/>
          </p:cNvSpPr>
          <p:nvPr/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3722C-CFD7-4B56-B103-58D95EF255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t="8032" r="6844" b="7278"/>
          <a:stretch/>
        </p:blipFill>
        <p:spPr>
          <a:xfrm>
            <a:off x="11120845" y="0"/>
            <a:ext cx="1071155" cy="1010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6C4103-7EA0-4603-A2C5-F636308F4878}"/>
              </a:ext>
            </a:extLst>
          </p:cNvPr>
          <p:cNvSpPr txBox="1"/>
          <p:nvPr/>
        </p:nvSpPr>
        <p:spPr>
          <a:xfrm>
            <a:off x="3832050" y="6435204"/>
            <a:ext cx="4527895" cy="34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7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OF AUTOMOBILE ENGINEERING</a:t>
            </a:r>
          </a:p>
        </p:txBody>
      </p:sp>
    </p:spTree>
    <p:extLst>
      <p:ext uri="{BB962C8B-B14F-4D97-AF65-F5344CB8AC3E}">
        <p14:creationId xmlns:p14="http://schemas.microsoft.com/office/powerpoint/2010/main" val="344303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1D739-0834-466F-B27E-3D1D08A16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49924"/>
            <a:ext cx="3498979" cy="2512361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53C30-725C-4246-9AFF-C04AEA4A7C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t="8032" r="6844" b="7278"/>
          <a:stretch/>
        </p:blipFill>
        <p:spPr>
          <a:xfrm>
            <a:off x="11120845" y="0"/>
            <a:ext cx="1071155" cy="10101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364E60-2EEA-464C-8090-DCDCED86684B}"/>
              </a:ext>
            </a:extLst>
          </p:cNvPr>
          <p:cNvSpPr txBox="1"/>
          <p:nvPr/>
        </p:nvSpPr>
        <p:spPr>
          <a:xfrm>
            <a:off x="6096000" y="1850683"/>
            <a:ext cx="4798423" cy="290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Karan S. Tomar (1900501018)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Kishan Gohel (1900501022)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Krutarth Gohel (1900501023)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Jay Hiran (1900501029)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Navodit Sankhyan (1800501019)</a:t>
            </a:r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F113C-0EEA-4879-9DEB-441291C127F7}"/>
              </a:ext>
            </a:extLst>
          </p:cNvPr>
          <p:cNvSpPr txBox="1"/>
          <p:nvPr/>
        </p:nvSpPr>
        <p:spPr>
          <a:xfrm>
            <a:off x="3832050" y="6435204"/>
            <a:ext cx="4527895" cy="34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7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OF AUTOMOBILE ENGINEERING</a:t>
            </a:r>
          </a:p>
        </p:txBody>
      </p:sp>
    </p:spTree>
    <p:extLst>
      <p:ext uri="{BB962C8B-B14F-4D97-AF65-F5344CB8AC3E}">
        <p14:creationId xmlns:p14="http://schemas.microsoft.com/office/powerpoint/2010/main" val="303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E2057-CBB6-2C11-74F7-EE7B90474CD0}"/>
              </a:ext>
            </a:extLst>
          </p:cNvPr>
          <p:cNvSpPr txBox="1"/>
          <p:nvPr/>
        </p:nvSpPr>
        <p:spPr>
          <a:xfrm>
            <a:off x="5379041" y="1720840"/>
            <a:ext cx="574180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Mecanum W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heels are marginally heavier than their conventional counterparts.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cost higher.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maller contact area disables its use in passenger cars.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 for low speed drive.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and horizontal vibrations.</a:t>
            </a:r>
            <a:endParaRPr lang="en-US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3A2AA86-4405-EDD4-0005-0E48EC94D6BA}"/>
              </a:ext>
            </a:extLst>
          </p:cNvPr>
          <p:cNvSpPr txBox="1">
            <a:spLocks/>
          </p:cNvSpPr>
          <p:nvPr/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52E2D-DAD6-4E21-A9BC-8B1D05A068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t="8032" r="6844" b="7278"/>
          <a:stretch/>
        </p:blipFill>
        <p:spPr>
          <a:xfrm>
            <a:off x="11120845" y="0"/>
            <a:ext cx="1071155" cy="1010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CB5CA8-76B6-4CB6-9B71-F44129FD3015}"/>
              </a:ext>
            </a:extLst>
          </p:cNvPr>
          <p:cNvSpPr txBox="1"/>
          <p:nvPr/>
        </p:nvSpPr>
        <p:spPr>
          <a:xfrm>
            <a:off x="3832050" y="6435204"/>
            <a:ext cx="4527895" cy="34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7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OF AUTOMOBILE ENGINEERING</a:t>
            </a:r>
          </a:p>
        </p:txBody>
      </p:sp>
    </p:spTree>
    <p:extLst>
      <p:ext uri="{BB962C8B-B14F-4D97-AF65-F5344CB8AC3E}">
        <p14:creationId xmlns:p14="http://schemas.microsoft.com/office/powerpoint/2010/main" val="60090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EA3C-A3AD-471D-8426-F5AE98022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121" y="1779724"/>
            <a:ext cx="5435985" cy="34378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Wheel chairs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Guided Vehicles (AGV)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Military vehicles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Forklift trucks 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Parking 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5DF264-AA5C-A9F9-9EE1-2C694465C773}"/>
              </a:ext>
            </a:extLst>
          </p:cNvPr>
          <p:cNvSpPr txBox="1">
            <a:spLocks/>
          </p:cNvSpPr>
          <p:nvPr/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7FD63C-4B48-4FD1-8509-0ED68D147B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t="8032" r="6844" b="7278"/>
          <a:stretch/>
        </p:blipFill>
        <p:spPr>
          <a:xfrm>
            <a:off x="11120845" y="0"/>
            <a:ext cx="1071155" cy="1010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595893-CFCD-4C74-97FB-EFBD5EE3A3DE}"/>
              </a:ext>
            </a:extLst>
          </p:cNvPr>
          <p:cNvSpPr txBox="1"/>
          <p:nvPr/>
        </p:nvSpPr>
        <p:spPr>
          <a:xfrm>
            <a:off x="3832050" y="6435204"/>
            <a:ext cx="4527895" cy="34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7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OF AUTOMOBILE ENGINEERING</a:t>
            </a:r>
          </a:p>
        </p:txBody>
      </p:sp>
    </p:spTree>
    <p:extLst>
      <p:ext uri="{BB962C8B-B14F-4D97-AF65-F5344CB8AC3E}">
        <p14:creationId xmlns:p14="http://schemas.microsoft.com/office/powerpoint/2010/main" val="339753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81F746A-551E-B87A-D1CF-9A0C39CD0DD7}"/>
              </a:ext>
            </a:extLst>
          </p:cNvPr>
          <p:cNvSpPr txBox="1">
            <a:spLocks/>
          </p:cNvSpPr>
          <p:nvPr/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69A92-096F-4D5D-B966-387B18E96E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t="8032" r="6844" b="7278"/>
          <a:stretch/>
        </p:blipFill>
        <p:spPr>
          <a:xfrm>
            <a:off x="11120845" y="0"/>
            <a:ext cx="1071155" cy="1010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7B889B-D9A1-4C7D-AFE9-51D9F730FF29}"/>
              </a:ext>
            </a:extLst>
          </p:cNvPr>
          <p:cNvSpPr txBox="1"/>
          <p:nvPr/>
        </p:nvSpPr>
        <p:spPr>
          <a:xfrm>
            <a:off x="3832050" y="6435204"/>
            <a:ext cx="4527895" cy="34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7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OF AUTOMOBILE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806E7B-02A2-40F6-8F78-2FC07412CB41}"/>
              </a:ext>
            </a:extLst>
          </p:cNvPr>
          <p:cNvSpPr txBox="1"/>
          <p:nvPr/>
        </p:nvSpPr>
        <p:spPr>
          <a:xfrm>
            <a:off x="4650376" y="1246738"/>
            <a:ext cx="689719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Mecanum wheel is a design for a wheel which can move a vehicle in any direction and can perform in-place rotation.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Tracked vehicles and skid steer vehicles utilize similar methods for turning. However, these vehicles typically drag across the ground while turning and may do considerable damage to a soft or fragile surface.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skid steer, Mecanum wheels have no additional friction when turning which is an advantage. </a:t>
            </a:r>
          </a:p>
        </p:txBody>
      </p:sp>
    </p:spTree>
    <p:extLst>
      <p:ext uri="{BB962C8B-B14F-4D97-AF65-F5344CB8AC3E}">
        <p14:creationId xmlns:p14="http://schemas.microsoft.com/office/powerpoint/2010/main" val="10022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81F746A-551E-B87A-D1CF-9A0C39CD0DD7}"/>
              </a:ext>
            </a:extLst>
          </p:cNvPr>
          <p:cNvSpPr txBox="1">
            <a:spLocks/>
          </p:cNvSpPr>
          <p:nvPr/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69A92-096F-4D5D-B966-387B18E96E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t="8032" r="6844" b="7278"/>
          <a:stretch/>
        </p:blipFill>
        <p:spPr>
          <a:xfrm>
            <a:off x="11120845" y="0"/>
            <a:ext cx="1071155" cy="1010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7B889B-D9A1-4C7D-AFE9-51D9F730FF29}"/>
              </a:ext>
            </a:extLst>
          </p:cNvPr>
          <p:cNvSpPr txBox="1"/>
          <p:nvPr/>
        </p:nvSpPr>
        <p:spPr>
          <a:xfrm>
            <a:off x="3832050" y="6435204"/>
            <a:ext cx="4527895" cy="34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7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OF AUTOMOBILE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806E7B-02A2-40F6-8F78-2FC07412CB41}"/>
              </a:ext>
            </a:extLst>
          </p:cNvPr>
          <p:cNvSpPr txBox="1"/>
          <p:nvPr/>
        </p:nvSpPr>
        <p:spPr>
          <a:xfrm>
            <a:off x="4916344" y="1720840"/>
            <a:ext cx="67400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comparison, the design of the Mecanum wheel allows for in-place rotation with minimal ground friction and low torque.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Mecanum wheels will be simpler and perhaps more reliable than a swerve/crab drive system.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cannot be used in regular car because it is usually used for low-speed drive.</a:t>
            </a:r>
            <a:endParaRPr lang="en-IN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03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81F746A-551E-B87A-D1CF-9A0C39CD0DD7}"/>
              </a:ext>
            </a:extLst>
          </p:cNvPr>
          <p:cNvSpPr txBox="1">
            <a:spLocks/>
          </p:cNvSpPr>
          <p:nvPr/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69A92-096F-4D5D-B966-387B18E96E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t="8032" r="6844" b="7278"/>
          <a:stretch/>
        </p:blipFill>
        <p:spPr>
          <a:xfrm>
            <a:off x="11120845" y="0"/>
            <a:ext cx="1071155" cy="1010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7B889B-D9A1-4C7D-AFE9-51D9F730FF29}"/>
              </a:ext>
            </a:extLst>
          </p:cNvPr>
          <p:cNvSpPr txBox="1"/>
          <p:nvPr/>
        </p:nvSpPr>
        <p:spPr>
          <a:xfrm>
            <a:off x="3832050" y="6435204"/>
            <a:ext cx="4527895" cy="34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7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OF AUTOMOBILE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FCAAD7-1DCE-4AEE-9BB5-6237092857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81" y="951411"/>
            <a:ext cx="3716383" cy="49551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917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8BAB4-3AAC-02BE-E61E-B2E4E08AA8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t="8032" r="6844" b="7278"/>
          <a:stretch/>
        </p:blipFill>
        <p:spPr>
          <a:xfrm>
            <a:off x="11120845" y="0"/>
            <a:ext cx="1071155" cy="10101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8580D6-644F-4A56-B1DF-0AFDADAE66AD}"/>
              </a:ext>
            </a:extLst>
          </p:cNvPr>
          <p:cNvSpPr txBox="1"/>
          <p:nvPr/>
        </p:nvSpPr>
        <p:spPr>
          <a:xfrm>
            <a:off x="1767508" y="2295676"/>
            <a:ext cx="86569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</a:p>
          <a:p>
            <a:pPr algn="ctr"/>
            <a:r>
              <a:rPr lang="en-US" sz="90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endParaRPr lang="en-IN" sz="9000" b="1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D10966-2076-44F1-981B-DC66B1516651}"/>
              </a:ext>
            </a:extLst>
          </p:cNvPr>
          <p:cNvSpPr txBox="1"/>
          <p:nvPr/>
        </p:nvSpPr>
        <p:spPr>
          <a:xfrm>
            <a:off x="3832050" y="6435204"/>
            <a:ext cx="4527895" cy="34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7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OF AUTOMOBILE ENGINEERING</a:t>
            </a:r>
          </a:p>
        </p:txBody>
      </p:sp>
    </p:spTree>
    <p:extLst>
      <p:ext uri="{BB962C8B-B14F-4D97-AF65-F5344CB8AC3E}">
        <p14:creationId xmlns:p14="http://schemas.microsoft.com/office/powerpoint/2010/main" val="259053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1D739-0834-466F-B27E-3D1D08A16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49924"/>
            <a:ext cx="3498979" cy="2512361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095997" y="1772375"/>
            <a:ext cx="4371706" cy="3313249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Mecanum Wheel Introduction </a:t>
            </a:r>
          </a:p>
          <a:p>
            <a:pPr>
              <a:lnSpc>
                <a:spcPct val="10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>
              <a:lnSpc>
                <a:spcPct val="10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>
              <a:lnSpc>
                <a:spcPct val="10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 </a:t>
            </a:r>
          </a:p>
          <a:p>
            <a:pPr>
              <a:lnSpc>
                <a:spcPct val="10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 </a:t>
            </a:r>
          </a:p>
          <a:p>
            <a:pPr>
              <a:lnSpc>
                <a:spcPct val="10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53C30-725C-4246-9AFF-C04AEA4A7C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t="8032" r="6844" b="7278"/>
          <a:stretch/>
        </p:blipFill>
        <p:spPr>
          <a:xfrm>
            <a:off x="11120845" y="0"/>
            <a:ext cx="1071155" cy="1010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18F098-049B-4551-BA86-87C8DDDA7F60}"/>
              </a:ext>
            </a:extLst>
          </p:cNvPr>
          <p:cNvSpPr txBox="1"/>
          <p:nvPr/>
        </p:nvSpPr>
        <p:spPr>
          <a:xfrm>
            <a:off x="3832050" y="6435204"/>
            <a:ext cx="4527895" cy="34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7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OF AUTOMOBILE ENGINEERING</a:t>
            </a:r>
          </a:p>
        </p:txBody>
      </p:sp>
    </p:spTree>
    <p:extLst>
      <p:ext uri="{BB962C8B-B14F-4D97-AF65-F5344CB8AC3E}">
        <p14:creationId xmlns:p14="http://schemas.microsoft.com/office/powerpoint/2010/main" val="290017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C7055-12C5-BB28-47A0-97D89B477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CCFDF-F98C-B896-3B85-4DAB07D35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777724"/>
            <a:ext cx="3668796" cy="330255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 Models</a:t>
            </a:r>
          </a:p>
          <a:p>
            <a:pPr>
              <a:lnSpc>
                <a:spcPct val="10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 Of Execution</a:t>
            </a:r>
          </a:p>
          <a:p>
            <a:pPr>
              <a:lnSpc>
                <a:spcPct val="10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pPr>
              <a:lnSpc>
                <a:spcPct val="10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>
              <a:lnSpc>
                <a:spcPct val="10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>
              <a:lnSpc>
                <a:spcPct val="100000"/>
              </a:lnSpc>
              <a:buClr>
                <a:schemeClr val="tx1">
                  <a:lumMod val="95000"/>
                  <a:lumOff val="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EDE48-058E-43A3-9131-65B7681EC2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t="8032" r="6844" b="7278"/>
          <a:stretch/>
        </p:blipFill>
        <p:spPr>
          <a:xfrm>
            <a:off x="11120845" y="0"/>
            <a:ext cx="1071155" cy="1010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126234-8447-4500-B253-D01F5AA96058}"/>
              </a:ext>
            </a:extLst>
          </p:cNvPr>
          <p:cNvSpPr txBox="1"/>
          <p:nvPr/>
        </p:nvSpPr>
        <p:spPr>
          <a:xfrm>
            <a:off x="3832050" y="6435204"/>
            <a:ext cx="4527895" cy="34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7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OF AUTOMOBILE ENGINEERING</a:t>
            </a:r>
          </a:p>
        </p:txBody>
      </p:sp>
    </p:spTree>
    <p:extLst>
      <p:ext uri="{BB962C8B-B14F-4D97-AF65-F5344CB8AC3E}">
        <p14:creationId xmlns:p14="http://schemas.microsoft.com/office/powerpoint/2010/main" val="352108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6D87C5-42BD-2388-440D-2F21F404E9B5}"/>
              </a:ext>
            </a:extLst>
          </p:cNvPr>
          <p:cNvSpPr txBox="1">
            <a:spLocks/>
          </p:cNvSpPr>
          <p:nvPr/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BA56E-FDDC-4DA2-85F0-F307AB8427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t="8032" r="6844" b="7278"/>
          <a:stretch/>
        </p:blipFill>
        <p:spPr>
          <a:xfrm>
            <a:off x="11120845" y="0"/>
            <a:ext cx="1071155" cy="1010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7D9B1B-46C2-4464-978F-CE872273E2C1}"/>
              </a:ext>
            </a:extLst>
          </p:cNvPr>
          <p:cNvSpPr txBox="1"/>
          <p:nvPr/>
        </p:nvSpPr>
        <p:spPr>
          <a:xfrm>
            <a:off x="3832050" y="6435204"/>
            <a:ext cx="4527895" cy="34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7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OF AUTOMOBILE ENGINEERING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EF84A-D0AC-483C-9805-6868291B6D91}"/>
              </a:ext>
            </a:extLst>
          </p:cNvPr>
          <p:cNvSpPr txBox="1"/>
          <p:nvPr/>
        </p:nvSpPr>
        <p:spPr>
          <a:xfrm>
            <a:off x="4859096" y="1454487"/>
            <a:ext cx="67973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wheel system that can provide omnidirectional movement for the forklifts.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wheel system a</a:t>
            </a:r>
            <a:r>
              <a:rPr lang="en-US" sz="2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llowing forklift to move in any direction without changing its orientation.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could be particularly useful in tight spaces where maneuverability is limited, such as in warehouses or factories.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Increasing efficiency of material movement by reducing travelling distance. </a:t>
            </a:r>
          </a:p>
        </p:txBody>
      </p:sp>
    </p:spTree>
    <p:extLst>
      <p:ext uri="{BB962C8B-B14F-4D97-AF65-F5344CB8AC3E}">
        <p14:creationId xmlns:p14="http://schemas.microsoft.com/office/powerpoint/2010/main" val="344303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9445942-DC02-6461-52F4-7C7AAA0B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Mecanum Wheel Introduction</a:t>
            </a:r>
            <a:endParaRPr lang="en-I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659AB-C149-1E53-05D5-C440A4FCC4F7}"/>
              </a:ext>
            </a:extLst>
          </p:cNvPr>
          <p:cNvSpPr txBox="1"/>
          <p:nvPr/>
        </p:nvSpPr>
        <p:spPr>
          <a:xfrm>
            <a:off x="4911632" y="1662237"/>
            <a:ext cx="66707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an omnidirectional wheel for vehicle to maneuver in any direction.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form of tireless wheel.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series of rubberized external rollers.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rollers are obliquely attached to the rim.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rollers have an axis of rotation at 45° to the wheel plane.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rollers have an axis of rotation at 45° to the axle line.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BC5FF-6DD9-406B-9A87-4745872CE6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t="8032" r="6844" b="7278"/>
          <a:stretch/>
        </p:blipFill>
        <p:spPr>
          <a:xfrm>
            <a:off x="11120845" y="0"/>
            <a:ext cx="1071155" cy="1010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AA2F76-7FED-472A-8910-6F377C7AF6CA}"/>
              </a:ext>
            </a:extLst>
          </p:cNvPr>
          <p:cNvSpPr txBox="1"/>
          <p:nvPr/>
        </p:nvSpPr>
        <p:spPr>
          <a:xfrm>
            <a:off x="3832050" y="6435204"/>
            <a:ext cx="4527895" cy="34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7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OF AUTOMOBILE ENGINEERING</a:t>
            </a:r>
          </a:p>
        </p:txBody>
      </p:sp>
    </p:spTree>
    <p:extLst>
      <p:ext uri="{BB962C8B-B14F-4D97-AF65-F5344CB8AC3E}">
        <p14:creationId xmlns:p14="http://schemas.microsoft.com/office/powerpoint/2010/main" val="247473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9445942-DC02-6461-52F4-7C7AAA0B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Mecanum Wheel in Forklift</a:t>
            </a:r>
            <a:endParaRPr lang="en-I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BC5FF-6DD9-406B-9A87-4745872CE6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t="8032" r="6844" b="7278"/>
          <a:stretch/>
        </p:blipFill>
        <p:spPr>
          <a:xfrm>
            <a:off x="11120845" y="0"/>
            <a:ext cx="1071155" cy="10101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15D8C3-72D4-4D1C-9DD8-ACEDB224A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8" r="9228"/>
          <a:stretch/>
        </p:blipFill>
        <p:spPr>
          <a:xfrm>
            <a:off x="6200503" y="1643062"/>
            <a:ext cx="4275909" cy="3571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ABFF0E-4FAF-4B16-9153-B1D0B84F7FBB}"/>
              </a:ext>
            </a:extLst>
          </p:cNvPr>
          <p:cNvSpPr txBox="1"/>
          <p:nvPr/>
        </p:nvSpPr>
        <p:spPr>
          <a:xfrm>
            <a:off x="3832050" y="6435204"/>
            <a:ext cx="4527895" cy="34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7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OF AUTOMOBILE ENGINEERING</a:t>
            </a:r>
          </a:p>
        </p:txBody>
      </p:sp>
    </p:spTree>
    <p:extLst>
      <p:ext uri="{BB962C8B-B14F-4D97-AF65-F5344CB8AC3E}">
        <p14:creationId xmlns:p14="http://schemas.microsoft.com/office/powerpoint/2010/main" val="121927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A2AF6B-5F31-26C1-EB18-D6C37041DFFB}"/>
              </a:ext>
            </a:extLst>
          </p:cNvPr>
          <p:cNvSpPr txBox="1">
            <a:spLocks/>
          </p:cNvSpPr>
          <p:nvPr/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DA440-AA6B-4C60-A9EC-A3FE6A34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t="8032" r="6844" b="7278"/>
          <a:stretch/>
        </p:blipFill>
        <p:spPr>
          <a:xfrm>
            <a:off x="11120845" y="0"/>
            <a:ext cx="1071155" cy="10101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B71D15-1A3D-4AAF-A9EC-6F6FDA8F9641}"/>
              </a:ext>
            </a:extLst>
          </p:cNvPr>
          <p:cNvSpPr txBox="1"/>
          <p:nvPr/>
        </p:nvSpPr>
        <p:spPr>
          <a:xfrm>
            <a:off x="4735637" y="1513091"/>
            <a:ext cx="671430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similar to tracked chain vehicle system.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provides better maneuverability.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series of rubberized external rollers.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Rollers are obliquely attached to rim.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Rollers have axis of rotation at 45° to wheel plane.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Rollers have axis of rotation at 45° to axle line.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EDB9C0-9108-4670-ABA6-D8EB41B4A005}"/>
              </a:ext>
            </a:extLst>
          </p:cNvPr>
          <p:cNvSpPr txBox="1"/>
          <p:nvPr/>
        </p:nvSpPr>
        <p:spPr>
          <a:xfrm>
            <a:off x="3832050" y="6435204"/>
            <a:ext cx="4527895" cy="34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7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OF AUTOMOBILE ENGINEERING</a:t>
            </a:r>
          </a:p>
        </p:txBody>
      </p:sp>
    </p:spTree>
    <p:extLst>
      <p:ext uri="{BB962C8B-B14F-4D97-AF65-F5344CB8AC3E}">
        <p14:creationId xmlns:p14="http://schemas.microsoft.com/office/powerpoint/2010/main" val="77957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A2AF6B-5F31-26C1-EB18-D6C37041DFFB}"/>
              </a:ext>
            </a:extLst>
          </p:cNvPr>
          <p:cNvSpPr txBox="1">
            <a:spLocks/>
          </p:cNvSpPr>
          <p:nvPr/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DA440-AA6B-4C60-A9EC-A3FE6A34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t="8032" r="6844" b="7278"/>
          <a:stretch/>
        </p:blipFill>
        <p:spPr>
          <a:xfrm>
            <a:off x="11120845" y="0"/>
            <a:ext cx="1071155" cy="10101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B71D15-1A3D-4AAF-A9EC-6F6FDA8F9641}"/>
              </a:ext>
            </a:extLst>
          </p:cNvPr>
          <p:cNvSpPr txBox="1"/>
          <p:nvPr/>
        </p:nvSpPr>
        <p:spPr>
          <a:xfrm>
            <a:off x="4643352" y="1928589"/>
            <a:ext cx="743318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wheel is non-steering drive wheel.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wheel is independent and has its own powertrain.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Wheel spinning generates propelling force.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force is perpendicular to roller axle.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then vectored into a longitudinal component.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also transverse component.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BB182-0025-4973-A95F-FE51F869EB11}"/>
              </a:ext>
            </a:extLst>
          </p:cNvPr>
          <p:cNvSpPr txBox="1"/>
          <p:nvPr/>
        </p:nvSpPr>
        <p:spPr>
          <a:xfrm>
            <a:off x="3832050" y="6435204"/>
            <a:ext cx="4527895" cy="34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7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OF AUTOMOBILE ENGINEERING</a:t>
            </a:r>
          </a:p>
        </p:txBody>
      </p:sp>
    </p:spTree>
    <p:extLst>
      <p:ext uri="{BB962C8B-B14F-4D97-AF65-F5344CB8AC3E}">
        <p14:creationId xmlns:p14="http://schemas.microsoft.com/office/powerpoint/2010/main" val="57240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C104BEB7-4C5A-42A1-9771-66A51A9D2BF4}" vid="{B562353D-933F-49AD-AA2E-3F7EB19EDEF9}"/>
    </a:ext>
  </a:extLst>
</a:theme>
</file>

<file path=ppt/theme/theme2.xml><?xml version="1.0" encoding="utf-8"?>
<a:theme xmlns:a="http://schemas.openxmlformats.org/drawingml/2006/main" name="1_Theme1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C104BEB7-4C5A-42A1-9771-66A51A9D2BF4}" vid="{B562353D-933F-49AD-AA2E-3F7EB19EDEF9}"/>
    </a:ext>
  </a:extLst>
</a:theme>
</file>

<file path=ppt/theme/theme3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4.xml><?xml version="1.0" encoding="utf-8"?>
<a:theme xmlns:a="http://schemas.openxmlformats.org/drawingml/2006/main" name="Office Theme">
  <a:themeElements>
    <a:clrScheme name="Banded_Design_Yellow">
      <a:dk1>
        <a:srgbClr val="595959"/>
      </a:dk1>
      <a:lt1>
        <a:sysClr val="window" lastClr="FFFFFF"/>
      </a:lt1>
      <a:dk2>
        <a:srgbClr val="323232"/>
      </a:dk2>
      <a:lt2>
        <a:srgbClr val="E5E8E8"/>
      </a:lt2>
      <a:accent1>
        <a:srgbClr val="FFCD36"/>
      </a:accent1>
      <a:accent2>
        <a:srgbClr val="F29E3E"/>
      </a:accent2>
      <a:accent3>
        <a:srgbClr val="83C546"/>
      </a:accent3>
      <a:accent4>
        <a:srgbClr val="52C1CA"/>
      </a:accent4>
      <a:accent5>
        <a:srgbClr val="7384CA"/>
      </a:accent5>
      <a:accent6>
        <a:srgbClr val="DA6A89"/>
      </a:accent6>
      <a:hlink>
        <a:srgbClr val="88CACA"/>
      </a:hlink>
      <a:folHlink>
        <a:srgbClr val="91A7CA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Banded_Design_Yellow">
      <a:dk1>
        <a:srgbClr val="595959"/>
      </a:dk1>
      <a:lt1>
        <a:sysClr val="window" lastClr="FFFFFF"/>
      </a:lt1>
      <a:dk2>
        <a:srgbClr val="323232"/>
      </a:dk2>
      <a:lt2>
        <a:srgbClr val="E5E8E8"/>
      </a:lt2>
      <a:accent1>
        <a:srgbClr val="FFCD36"/>
      </a:accent1>
      <a:accent2>
        <a:srgbClr val="F29E3E"/>
      </a:accent2>
      <a:accent3>
        <a:srgbClr val="83C546"/>
      </a:accent3>
      <a:accent4>
        <a:srgbClr val="52C1CA"/>
      </a:accent4>
      <a:accent5>
        <a:srgbClr val="7384CA"/>
      </a:accent5>
      <a:accent6>
        <a:srgbClr val="DA6A89"/>
      </a:accent6>
      <a:hlink>
        <a:srgbClr val="88CACA"/>
      </a:hlink>
      <a:folHlink>
        <a:srgbClr val="91A7CA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66677B1-365E-411F-9971-C788BC2975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816</Words>
  <Application>Microsoft Office PowerPoint</Application>
  <PresentationFormat>Widescreen</PresentationFormat>
  <Paragraphs>154</Paragraphs>
  <Slides>25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Book Antiqua</vt:lpstr>
      <vt:lpstr>Calibri Light</vt:lpstr>
      <vt:lpstr>Georgia</vt:lpstr>
      <vt:lpstr>Rockwell</vt:lpstr>
      <vt:lpstr>Times New Roman</vt:lpstr>
      <vt:lpstr>Wingdings</vt:lpstr>
      <vt:lpstr>Theme1</vt:lpstr>
      <vt:lpstr>1_Theme1</vt:lpstr>
      <vt:lpstr>Atlas</vt:lpstr>
      <vt:lpstr>Microsoft Excel Worksheet</vt:lpstr>
      <vt:lpstr>PowerPoint Presentation</vt:lpstr>
      <vt:lpstr>Team Members</vt:lpstr>
      <vt:lpstr>Contents</vt:lpstr>
      <vt:lpstr>Contents</vt:lpstr>
      <vt:lpstr>PowerPoint Presentation</vt:lpstr>
      <vt:lpstr>Mecanum Wheel Introduction</vt:lpstr>
      <vt:lpstr>Mecanum Wheel in Forklift</vt:lpstr>
      <vt:lpstr>PowerPoint Presentation</vt:lpstr>
      <vt:lpstr>PowerPoint Presentation</vt:lpstr>
      <vt:lpstr>Project Flowchart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2017-07-22T04:56:36Z</dcterms:created>
  <dcterms:modified xsi:type="dcterms:W3CDTF">2023-06-02T06:56:15Z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TC029009979991</vt:lpwstr>
  </property>
</Properties>
</file>